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82" r:id="rId4"/>
    <p:sldId id="285" r:id="rId5"/>
    <p:sldId id="283" r:id="rId6"/>
    <p:sldId id="284" r:id="rId7"/>
    <p:sldId id="273" r:id="rId8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19"/>
    <a:srgbClr val="D6A300"/>
    <a:srgbClr val="0000FF"/>
    <a:srgbClr val="58267E"/>
    <a:srgbClr val="CCECFF"/>
    <a:srgbClr val="FDE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0E609-0428-44D6-BB8B-8BB376BE04AA}" type="datetimeFigureOut">
              <a:rPr lang="zh-TW" altLang="en-US" smtClean="0"/>
              <a:pPr/>
              <a:t>2020/7/2</a:t>
            </a:fld>
            <a:endParaRPr lang="zh-TW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TW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9C0FD-5E5E-43D5-8A95-C3066EF7DC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464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溪松\Desktop\圖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55650" y="711200"/>
            <a:ext cx="7920038" cy="3509963"/>
            <a:chOff x="0" y="0"/>
            <a:chExt cx="4308" cy="2120"/>
          </a:xfrm>
        </p:grpSpPr>
        <p:sp>
          <p:nvSpPr>
            <p:cNvPr id="6" name="未知"/>
            <p:cNvSpPr>
              <a:spLocks/>
            </p:cNvSpPr>
            <p:nvPr/>
          </p:nvSpPr>
          <p:spPr bwMode="auto">
            <a:xfrm>
              <a:off x="79" y="94"/>
              <a:ext cx="1268" cy="1938"/>
            </a:xfrm>
            <a:custGeom>
              <a:avLst/>
              <a:gdLst>
                <a:gd name="T0" fmla="*/ 37 w 1692"/>
                <a:gd name="T1" fmla="*/ 82 h 2586"/>
                <a:gd name="T2" fmla="*/ 101 w 1692"/>
                <a:gd name="T3" fmla="*/ 66 h 2586"/>
                <a:gd name="T4" fmla="*/ 137 w 1692"/>
                <a:gd name="T5" fmla="*/ 76 h 2586"/>
                <a:gd name="T6" fmla="*/ 131 w 1692"/>
                <a:gd name="T7" fmla="*/ 140 h 2586"/>
                <a:gd name="T8" fmla="*/ 86 w 1692"/>
                <a:gd name="T9" fmla="*/ 184 h 2586"/>
                <a:gd name="T10" fmla="*/ 68 w 1692"/>
                <a:gd name="T11" fmla="*/ 226 h 2586"/>
                <a:gd name="T12" fmla="*/ 90 w 1692"/>
                <a:gd name="T13" fmla="*/ 304 h 2586"/>
                <a:gd name="T14" fmla="*/ 100 w 1692"/>
                <a:gd name="T15" fmla="*/ 303 h 2586"/>
                <a:gd name="T16" fmla="*/ 103 w 1692"/>
                <a:gd name="T17" fmla="*/ 286 h 2586"/>
                <a:gd name="T18" fmla="*/ 151 w 1692"/>
                <a:gd name="T19" fmla="*/ 364 h 2586"/>
                <a:gd name="T20" fmla="*/ 205 w 1692"/>
                <a:gd name="T21" fmla="*/ 378 h 2586"/>
                <a:gd name="T22" fmla="*/ 250 w 1692"/>
                <a:gd name="T23" fmla="*/ 426 h 2586"/>
                <a:gd name="T24" fmla="*/ 270 w 1692"/>
                <a:gd name="T25" fmla="*/ 449 h 2586"/>
                <a:gd name="T26" fmla="*/ 243 w 1692"/>
                <a:gd name="T27" fmla="*/ 507 h 2586"/>
                <a:gd name="T28" fmla="*/ 289 w 1692"/>
                <a:gd name="T29" fmla="*/ 561 h 2586"/>
                <a:gd name="T30" fmla="*/ 326 w 1692"/>
                <a:gd name="T31" fmla="*/ 638 h 2586"/>
                <a:gd name="T32" fmla="*/ 345 w 1692"/>
                <a:gd name="T33" fmla="*/ 728 h 2586"/>
                <a:gd name="T34" fmla="*/ 377 w 1692"/>
                <a:gd name="T35" fmla="*/ 801 h 2586"/>
                <a:gd name="T36" fmla="*/ 404 w 1692"/>
                <a:gd name="T37" fmla="*/ 795 h 2586"/>
                <a:gd name="T38" fmla="*/ 392 w 1692"/>
                <a:gd name="T39" fmla="*/ 755 h 2586"/>
                <a:gd name="T40" fmla="*/ 406 w 1692"/>
                <a:gd name="T41" fmla="*/ 727 h 2586"/>
                <a:gd name="T42" fmla="*/ 432 w 1692"/>
                <a:gd name="T43" fmla="*/ 703 h 2586"/>
                <a:gd name="T44" fmla="*/ 456 w 1692"/>
                <a:gd name="T45" fmla="*/ 655 h 2586"/>
                <a:gd name="T46" fmla="*/ 495 w 1692"/>
                <a:gd name="T47" fmla="*/ 615 h 2586"/>
                <a:gd name="T48" fmla="*/ 512 w 1692"/>
                <a:gd name="T49" fmla="*/ 550 h 2586"/>
                <a:gd name="T50" fmla="*/ 489 w 1692"/>
                <a:gd name="T51" fmla="*/ 485 h 2586"/>
                <a:gd name="T52" fmla="*/ 434 w 1692"/>
                <a:gd name="T53" fmla="*/ 445 h 2586"/>
                <a:gd name="T54" fmla="*/ 348 w 1692"/>
                <a:gd name="T55" fmla="*/ 404 h 2586"/>
                <a:gd name="T56" fmla="*/ 307 w 1692"/>
                <a:gd name="T57" fmla="*/ 397 h 2586"/>
                <a:gd name="T58" fmla="*/ 285 w 1692"/>
                <a:gd name="T59" fmla="*/ 400 h 2586"/>
                <a:gd name="T60" fmla="*/ 250 w 1692"/>
                <a:gd name="T61" fmla="*/ 412 h 2586"/>
                <a:gd name="T62" fmla="*/ 239 w 1692"/>
                <a:gd name="T63" fmla="*/ 370 h 2586"/>
                <a:gd name="T64" fmla="*/ 232 w 1692"/>
                <a:gd name="T65" fmla="*/ 335 h 2586"/>
                <a:gd name="T66" fmla="*/ 199 w 1692"/>
                <a:gd name="T67" fmla="*/ 348 h 2586"/>
                <a:gd name="T68" fmla="*/ 179 w 1692"/>
                <a:gd name="T69" fmla="*/ 300 h 2586"/>
                <a:gd name="T70" fmla="*/ 234 w 1692"/>
                <a:gd name="T71" fmla="*/ 288 h 2586"/>
                <a:gd name="T72" fmla="*/ 265 w 1692"/>
                <a:gd name="T73" fmla="*/ 286 h 2586"/>
                <a:gd name="T74" fmla="*/ 283 w 1692"/>
                <a:gd name="T75" fmla="*/ 283 h 2586"/>
                <a:gd name="T76" fmla="*/ 333 w 1692"/>
                <a:gd name="T77" fmla="*/ 237 h 2586"/>
                <a:gd name="T78" fmla="*/ 373 w 1692"/>
                <a:gd name="T79" fmla="*/ 214 h 2586"/>
                <a:gd name="T80" fmla="*/ 403 w 1692"/>
                <a:gd name="T81" fmla="*/ 201 h 2586"/>
                <a:gd name="T82" fmla="*/ 423 w 1692"/>
                <a:gd name="T83" fmla="*/ 169 h 2586"/>
                <a:gd name="T84" fmla="*/ 406 w 1692"/>
                <a:gd name="T85" fmla="*/ 162 h 2586"/>
                <a:gd name="T86" fmla="*/ 481 w 1692"/>
                <a:gd name="T87" fmla="*/ 144 h 2586"/>
                <a:gd name="T88" fmla="*/ 444 w 1692"/>
                <a:gd name="T89" fmla="*/ 108 h 2586"/>
                <a:gd name="T90" fmla="*/ 419 w 1692"/>
                <a:gd name="T91" fmla="*/ 83 h 2586"/>
                <a:gd name="T92" fmla="*/ 385 w 1692"/>
                <a:gd name="T93" fmla="*/ 115 h 2586"/>
                <a:gd name="T94" fmla="*/ 351 w 1692"/>
                <a:gd name="T95" fmla="*/ 140 h 2586"/>
                <a:gd name="T96" fmla="*/ 322 w 1692"/>
                <a:gd name="T97" fmla="*/ 96 h 2586"/>
                <a:gd name="T98" fmla="*/ 382 w 1692"/>
                <a:gd name="T99" fmla="*/ 76 h 2586"/>
                <a:gd name="T100" fmla="*/ 399 w 1692"/>
                <a:gd name="T101" fmla="*/ 62 h 2586"/>
                <a:gd name="T102" fmla="*/ 419 w 1692"/>
                <a:gd name="T103" fmla="*/ 55 h 2586"/>
                <a:gd name="T104" fmla="*/ 405 w 1692"/>
                <a:gd name="T105" fmla="*/ 46 h 2586"/>
                <a:gd name="T106" fmla="*/ 398 w 1692"/>
                <a:gd name="T107" fmla="*/ 37 h 2586"/>
                <a:gd name="T108" fmla="*/ 379 w 1692"/>
                <a:gd name="T109" fmla="*/ 32 h 2586"/>
                <a:gd name="T110" fmla="*/ 348 w 1692"/>
                <a:gd name="T111" fmla="*/ 43 h 2586"/>
                <a:gd name="T112" fmla="*/ 300 w 1692"/>
                <a:gd name="T113" fmla="*/ 37 h 2586"/>
                <a:gd name="T114" fmla="*/ 174 w 1692"/>
                <a:gd name="T115" fmla="*/ 0 h 2586"/>
                <a:gd name="T116" fmla="*/ 109 w 1692"/>
                <a:gd name="T117" fmla="*/ 10 h 2586"/>
                <a:gd name="T118" fmla="*/ 91 w 1692"/>
                <a:gd name="T119" fmla="*/ 32 h 2586"/>
                <a:gd name="T120" fmla="*/ 40 w 1692"/>
                <a:gd name="T121" fmla="*/ 55 h 2586"/>
                <a:gd name="T122" fmla="*/ 40 w 1692"/>
                <a:gd name="T123" fmla="*/ 68 h 2586"/>
                <a:gd name="T124" fmla="*/ 1 w 1692"/>
                <a:gd name="T125" fmla="*/ 79 h 2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未知"/>
            <p:cNvSpPr>
              <a:spLocks/>
            </p:cNvSpPr>
            <p:nvPr/>
          </p:nvSpPr>
          <p:spPr bwMode="auto">
            <a:xfrm>
              <a:off x="39" y="279"/>
              <a:ext cx="35" cy="28"/>
            </a:xfrm>
            <a:custGeom>
              <a:avLst/>
              <a:gdLst>
                <a:gd name="T0" fmla="*/ 5 w 46"/>
                <a:gd name="T1" fmla="*/ 1 h 38"/>
                <a:gd name="T2" fmla="*/ 0 w 46"/>
                <a:gd name="T3" fmla="*/ 7 h 38"/>
                <a:gd name="T4" fmla="*/ 8 w 46"/>
                <a:gd name="T5" fmla="*/ 11 h 38"/>
                <a:gd name="T6" fmla="*/ 16 w 46"/>
                <a:gd name="T7" fmla="*/ 7 h 38"/>
                <a:gd name="T8" fmla="*/ 11 w 46"/>
                <a:gd name="T9" fmla="*/ 0 h 38"/>
                <a:gd name="T10" fmla="*/ 5 w 46"/>
                <a:gd name="T11" fmla="*/ 1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未知"/>
            <p:cNvSpPr>
              <a:spLocks/>
            </p:cNvSpPr>
            <p:nvPr/>
          </p:nvSpPr>
          <p:spPr bwMode="auto">
            <a:xfrm>
              <a:off x="346" y="402"/>
              <a:ext cx="39" cy="35"/>
            </a:xfrm>
            <a:custGeom>
              <a:avLst/>
              <a:gdLst>
                <a:gd name="T0" fmla="*/ 4 w 52"/>
                <a:gd name="T1" fmla="*/ 0 h 44"/>
                <a:gd name="T2" fmla="*/ 8 w 52"/>
                <a:gd name="T3" fmla="*/ 18 h 44"/>
                <a:gd name="T4" fmla="*/ 14 w 52"/>
                <a:gd name="T5" fmla="*/ 17 h 44"/>
                <a:gd name="T6" fmla="*/ 13 w 52"/>
                <a:gd name="T7" fmla="*/ 6 h 44"/>
                <a:gd name="T8" fmla="*/ 8 w 52"/>
                <a:gd name="T9" fmla="*/ 2 h 44"/>
                <a:gd name="T10" fmla="*/ 4 w 5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未知"/>
            <p:cNvSpPr>
              <a:spLocks/>
            </p:cNvSpPr>
            <p:nvPr/>
          </p:nvSpPr>
          <p:spPr bwMode="auto">
            <a:xfrm>
              <a:off x="1128" y="458"/>
              <a:ext cx="98" cy="74"/>
            </a:xfrm>
            <a:custGeom>
              <a:avLst/>
              <a:gdLst>
                <a:gd name="T0" fmla="*/ 31 w 131"/>
                <a:gd name="T1" fmla="*/ 0 h 98"/>
                <a:gd name="T2" fmla="*/ 25 w 131"/>
                <a:gd name="T3" fmla="*/ 3 h 98"/>
                <a:gd name="T4" fmla="*/ 16 w 131"/>
                <a:gd name="T5" fmla="*/ 8 h 98"/>
                <a:gd name="T6" fmla="*/ 12 w 131"/>
                <a:gd name="T7" fmla="*/ 13 h 98"/>
                <a:gd name="T8" fmla="*/ 7 w 131"/>
                <a:gd name="T9" fmla="*/ 17 h 98"/>
                <a:gd name="T10" fmla="*/ 19 w 131"/>
                <a:gd name="T11" fmla="*/ 26 h 98"/>
                <a:gd name="T12" fmla="*/ 25 w 131"/>
                <a:gd name="T13" fmla="*/ 31 h 98"/>
                <a:gd name="T14" fmla="*/ 27 w 131"/>
                <a:gd name="T15" fmla="*/ 29 h 98"/>
                <a:gd name="T16" fmla="*/ 28 w 131"/>
                <a:gd name="T17" fmla="*/ 28 h 98"/>
                <a:gd name="T18" fmla="*/ 31 w 131"/>
                <a:gd name="T19" fmla="*/ 32 h 98"/>
                <a:gd name="T20" fmla="*/ 39 w 131"/>
                <a:gd name="T21" fmla="*/ 28 h 98"/>
                <a:gd name="T22" fmla="*/ 41 w 131"/>
                <a:gd name="T23" fmla="*/ 24 h 98"/>
                <a:gd name="T24" fmla="*/ 32 w 131"/>
                <a:gd name="T25" fmla="*/ 13 h 98"/>
                <a:gd name="T26" fmla="*/ 36 w 131"/>
                <a:gd name="T27" fmla="*/ 8 h 98"/>
                <a:gd name="T28" fmla="*/ 34 w 131"/>
                <a:gd name="T29" fmla="*/ 2 h 98"/>
                <a:gd name="T30" fmla="*/ 31 w 131"/>
                <a:gd name="T31" fmla="*/ 0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未知"/>
            <p:cNvSpPr>
              <a:spLocks/>
            </p:cNvSpPr>
            <p:nvPr/>
          </p:nvSpPr>
          <p:spPr bwMode="auto">
            <a:xfrm>
              <a:off x="654" y="842"/>
              <a:ext cx="158" cy="84"/>
            </a:xfrm>
            <a:custGeom>
              <a:avLst/>
              <a:gdLst>
                <a:gd name="T0" fmla="*/ 14 w 212"/>
                <a:gd name="T1" fmla="*/ 4 h 112"/>
                <a:gd name="T2" fmla="*/ 5 w 212"/>
                <a:gd name="T3" fmla="*/ 4 h 112"/>
                <a:gd name="T4" fmla="*/ 1 w 212"/>
                <a:gd name="T5" fmla="*/ 5 h 112"/>
                <a:gd name="T6" fmla="*/ 7 w 212"/>
                <a:gd name="T7" fmla="*/ 17 h 112"/>
                <a:gd name="T8" fmla="*/ 16 w 212"/>
                <a:gd name="T9" fmla="*/ 14 h 112"/>
                <a:gd name="T10" fmla="*/ 28 w 212"/>
                <a:gd name="T11" fmla="*/ 17 h 112"/>
                <a:gd name="T12" fmla="*/ 34 w 212"/>
                <a:gd name="T13" fmla="*/ 20 h 112"/>
                <a:gd name="T14" fmla="*/ 41 w 212"/>
                <a:gd name="T15" fmla="*/ 29 h 112"/>
                <a:gd name="T16" fmla="*/ 43 w 212"/>
                <a:gd name="T17" fmla="*/ 35 h 112"/>
                <a:gd name="T18" fmla="*/ 48 w 212"/>
                <a:gd name="T19" fmla="*/ 32 h 112"/>
                <a:gd name="T20" fmla="*/ 52 w 212"/>
                <a:gd name="T21" fmla="*/ 31 h 112"/>
                <a:gd name="T22" fmla="*/ 58 w 212"/>
                <a:gd name="T23" fmla="*/ 33 h 112"/>
                <a:gd name="T24" fmla="*/ 60 w 212"/>
                <a:gd name="T25" fmla="*/ 26 h 112"/>
                <a:gd name="T26" fmla="*/ 47 w 212"/>
                <a:gd name="T27" fmla="*/ 17 h 112"/>
                <a:gd name="T28" fmla="*/ 32 w 212"/>
                <a:gd name="T29" fmla="*/ 6 h 112"/>
                <a:gd name="T30" fmla="*/ 16 w 212"/>
                <a:gd name="T31" fmla="*/ 8 h 112"/>
                <a:gd name="T32" fmla="*/ 14 w 212"/>
                <a:gd name="T33" fmla="*/ 4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未知"/>
            <p:cNvSpPr>
              <a:spLocks/>
            </p:cNvSpPr>
            <p:nvPr/>
          </p:nvSpPr>
          <p:spPr bwMode="auto">
            <a:xfrm>
              <a:off x="784" y="906"/>
              <a:ext cx="99" cy="41"/>
            </a:xfrm>
            <a:custGeom>
              <a:avLst/>
              <a:gdLst>
                <a:gd name="T0" fmla="*/ 17 w 133"/>
                <a:gd name="T1" fmla="*/ 0 h 54"/>
                <a:gd name="T2" fmla="*/ 13 w 133"/>
                <a:gd name="T3" fmla="*/ 2 h 54"/>
                <a:gd name="T4" fmla="*/ 10 w 133"/>
                <a:gd name="T5" fmla="*/ 10 h 54"/>
                <a:gd name="T6" fmla="*/ 4 w 133"/>
                <a:gd name="T7" fmla="*/ 11 h 54"/>
                <a:gd name="T8" fmla="*/ 1 w 133"/>
                <a:gd name="T9" fmla="*/ 14 h 54"/>
                <a:gd name="T10" fmla="*/ 4 w 133"/>
                <a:gd name="T11" fmla="*/ 18 h 54"/>
                <a:gd name="T12" fmla="*/ 41 w 133"/>
                <a:gd name="T13" fmla="*/ 11 h 54"/>
                <a:gd name="T14" fmla="*/ 38 w 133"/>
                <a:gd name="T15" fmla="*/ 5 h 54"/>
                <a:gd name="T16" fmla="*/ 32 w 133"/>
                <a:gd name="T17" fmla="*/ 3 h 54"/>
                <a:gd name="T18" fmla="*/ 31 w 133"/>
                <a:gd name="T19" fmla="*/ 8 h 54"/>
                <a:gd name="T20" fmla="*/ 27 w 133"/>
                <a:gd name="T21" fmla="*/ 6 h 54"/>
                <a:gd name="T22" fmla="*/ 21 w 133"/>
                <a:gd name="T23" fmla="*/ 5 h 54"/>
                <a:gd name="T24" fmla="*/ 17 w 133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未知"/>
            <p:cNvSpPr>
              <a:spLocks/>
            </p:cNvSpPr>
            <p:nvPr/>
          </p:nvSpPr>
          <p:spPr bwMode="auto">
            <a:xfrm>
              <a:off x="889" y="932"/>
              <a:ext cx="38" cy="18"/>
            </a:xfrm>
            <a:custGeom>
              <a:avLst/>
              <a:gdLst>
                <a:gd name="T0" fmla="*/ 4 w 51"/>
                <a:gd name="T1" fmla="*/ 0 h 24"/>
                <a:gd name="T2" fmla="*/ 2 w 51"/>
                <a:gd name="T3" fmla="*/ 6 h 24"/>
                <a:gd name="T4" fmla="*/ 8 w 51"/>
                <a:gd name="T5" fmla="*/ 8 h 24"/>
                <a:gd name="T6" fmla="*/ 10 w 51"/>
                <a:gd name="T7" fmla="*/ 2 h 24"/>
                <a:gd name="T8" fmla="*/ 4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未知"/>
            <p:cNvSpPr>
              <a:spLocks/>
            </p:cNvSpPr>
            <p:nvPr/>
          </p:nvSpPr>
          <p:spPr bwMode="auto">
            <a:xfrm>
              <a:off x="945" y="935"/>
              <a:ext cx="12" cy="25"/>
            </a:xfrm>
            <a:custGeom>
              <a:avLst/>
              <a:gdLst>
                <a:gd name="T0" fmla="*/ 5 w 16"/>
                <a:gd name="T1" fmla="*/ 0 h 34"/>
                <a:gd name="T2" fmla="*/ 0 w 16"/>
                <a:gd name="T3" fmla="*/ 4 h 34"/>
                <a:gd name="T4" fmla="*/ 5 w 16"/>
                <a:gd name="T5" fmla="*/ 10 h 34"/>
                <a:gd name="T6" fmla="*/ 4 w 16"/>
                <a:gd name="T7" fmla="*/ 5 h 34"/>
                <a:gd name="T8" fmla="*/ 5 w 16"/>
                <a:gd name="T9" fmla="*/ 1 h 34"/>
                <a:gd name="T10" fmla="*/ 5 w 1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未知"/>
            <p:cNvSpPr>
              <a:spLocks/>
            </p:cNvSpPr>
            <p:nvPr/>
          </p:nvSpPr>
          <p:spPr bwMode="auto">
            <a:xfrm>
              <a:off x="762" y="89"/>
              <a:ext cx="180" cy="88"/>
            </a:xfrm>
            <a:custGeom>
              <a:avLst/>
              <a:gdLst>
                <a:gd name="T0" fmla="*/ 20 w 240"/>
                <a:gd name="T1" fmla="*/ 1 h 117"/>
                <a:gd name="T2" fmla="*/ 8 w 240"/>
                <a:gd name="T3" fmla="*/ 10 h 117"/>
                <a:gd name="T4" fmla="*/ 2 w 240"/>
                <a:gd name="T5" fmla="*/ 12 h 117"/>
                <a:gd name="T6" fmla="*/ 0 w 240"/>
                <a:gd name="T7" fmla="*/ 13 h 117"/>
                <a:gd name="T8" fmla="*/ 8 w 240"/>
                <a:gd name="T9" fmla="*/ 19 h 117"/>
                <a:gd name="T10" fmla="*/ 13 w 240"/>
                <a:gd name="T11" fmla="*/ 20 h 117"/>
                <a:gd name="T12" fmla="*/ 22 w 240"/>
                <a:gd name="T13" fmla="*/ 15 h 117"/>
                <a:gd name="T14" fmla="*/ 26 w 240"/>
                <a:gd name="T15" fmla="*/ 14 h 117"/>
                <a:gd name="T16" fmla="*/ 26 w 240"/>
                <a:gd name="T17" fmla="*/ 17 h 117"/>
                <a:gd name="T18" fmla="*/ 20 w 240"/>
                <a:gd name="T19" fmla="*/ 20 h 117"/>
                <a:gd name="T20" fmla="*/ 23 w 240"/>
                <a:gd name="T21" fmla="*/ 23 h 117"/>
                <a:gd name="T22" fmla="*/ 13 w 240"/>
                <a:gd name="T23" fmla="*/ 28 h 117"/>
                <a:gd name="T24" fmla="*/ 23 w 240"/>
                <a:gd name="T25" fmla="*/ 35 h 117"/>
                <a:gd name="T26" fmla="*/ 26 w 240"/>
                <a:gd name="T27" fmla="*/ 36 h 117"/>
                <a:gd name="T28" fmla="*/ 38 w 240"/>
                <a:gd name="T29" fmla="*/ 33 h 117"/>
                <a:gd name="T30" fmla="*/ 48 w 240"/>
                <a:gd name="T31" fmla="*/ 33 h 117"/>
                <a:gd name="T32" fmla="*/ 53 w 240"/>
                <a:gd name="T33" fmla="*/ 38 h 117"/>
                <a:gd name="T34" fmla="*/ 65 w 240"/>
                <a:gd name="T35" fmla="*/ 35 h 117"/>
                <a:gd name="T36" fmla="*/ 71 w 240"/>
                <a:gd name="T37" fmla="*/ 33 h 117"/>
                <a:gd name="T38" fmla="*/ 71 w 240"/>
                <a:gd name="T39" fmla="*/ 25 h 117"/>
                <a:gd name="T40" fmla="*/ 74 w 240"/>
                <a:gd name="T41" fmla="*/ 22 h 117"/>
                <a:gd name="T42" fmla="*/ 76 w 240"/>
                <a:gd name="T43" fmla="*/ 15 h 117"/>
                <a:gd name="T44" fmla="*/ 67 w 240"/>
                <a:gd name="T45" fmla="*/ 18 h 117"/>
                <a:gd name="T46" fmla="*/ 64 w 240"/>
                <a:gd name="T47" fmla="*/ 14 h 117"/>
                <a:gd name="T48" fmla="*/ 55 w 240"/>
                <a:gd name="T49" fmla="*/ 15 h 117"/>
                <a:gd name="T50" fmla="*/ 43 w 240"/>
                <a:gd name="T51" fmla="*/ 3 h 117"/>
                <a:gd name="T52" fmla="*/ 30 w 240"/>
                <a:gd name="T53" fmla="*/ 4 h 117"/>
                <a:gd name="T54" fmla="*/ 26 w 240"/>
                <a:gd name="T55" fmla="*/ 1 h 117"/>
                <a:gd name="T56" fmla="*/ 20 w 240"/>
                <a:gd name="T57" fmla="*/ 1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未知"/>
            <p:cNvSpPr>
              <a:spLocks/>
            </p:cNvSpPr>
            <p:nvPr/>
          </p:nvSpPr>
          <p:spPr bwMode="auto">
            <a:xfrm>
              <a:off x="842" y="48"/>
              <a:ext cx="146" cy="60"/>
            </a:xfrm>
            <a:custGeom>
              <a:avLst/>
              <a:gdLst>
                <a:gd name="T0" fmla="*/ 31 w 194"/>
                <a:gd name="T1" fmla="*/ 4 h 80"/>
                <a:gd name="T2" fmla="*/ 5 w 194"/>
                <a:gd name="T3" fmla="*/ 8 h 80"/>
                <a:gd name="T4" fmla="*/ 3 w 194"/>
                <a:gd name="T5" fmla="*/ 11 h 80"/>
                <a:gd name="T6" fmla="*/ 18 w 194"/>
                <a:gd name="T7" fmla="*/ 17 h 80"/>
                <a:gd name="T8" fmla="*/ 44 w 194"/>
                <a:gd name="T9" fmla="*/ 24 h 80"/>
                <a:gd name="T10" fmla="*/ 56 w 194"/>
                <a:gd name="T11" fmla="*/ 22 h 80"/>
                <a:gd name="T12" fmla="*/ 60 w 194"/>
                <a:gd name="T13" fmla="*/ 20 h 80"/>
                <a:gd name="T14" fmla="*/ 56 w 194"/>
                <a:gd name="T15" fmla="*/ 14 h 80"/>
                <a:gd name="T16" fmla="*/ 53 w 194"/>
                <a:gd name="T17" fmla="*/ 11 h 80"/>
                <a:gd name="T18" fmla="*/ 41 w 194"/>
                <a:gd name="T19" fmla="*/ 8 h 80"/>
                <a:gd name="T20" fmla="*/ 31 w 194"/>
                <a:gd name="T21" fmla="*/ 4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未知"/>
            <p:cNvSpPr>
              <a:spLocks/>
            </p:cNvSpPr>
            <p:nvPr/>
          </p:nvSpPr>
          <p:spPr bwMode="auto">
            <a:xfrm>
              <a:off x="1047" y="118"/>
              <a:ext cx="231" cy="190"/>
            </a:xfrm>
            <a:custGeom>
              <a:avLst/>
              <a:gdLst>
                <a:gd name="T0" fmla="*/ 21 w 310"/>
                <a:gd name="T1" fmla="*/ 3 h 254"/>
                <a:gd name="T2" fmla="*/ 16 w 310"/>
                <a:gd name="T3" fmla="*/ 7 h 254"/>
                <a:gd name="T4" fmla="*/ 7 w 310"/>
                <a:gd name="T5" fmla="*/ 12 h 254"/>
                <a:gd name="T6" fmla="*/ 16 w 310"/>
                <a:gd name="T7" fmla="*/ 24 h 254"/>
                <a:gd name="T8" fmla="*/ 25 w 310"/>
                <a:gd name="T9" fmla="*/ 27 h 254"/>
                <a:gd name="T10" fmla="*/ 31 w 310"/>
                <a:gd name="T11" fmla="*/ 31 h 254"/>
                <a:gd name="T12" fmla="*/ 39 w 310"/>
                <a:gd name="T13" fmla="*/ 27 h 254"/>
                <a:gd name="T14" fmla="*/ 45 w 310"/>
                <a:gd name="T15" fmla="*/ 32 h 254"/>
                <a:gd name="T16" fmla="*/ 46 w 310"/>
                <a:gd name="T17" fmla="*/ 40 h 254"/>
                <a:gd name="T18" fmla="*/ 36 w 310"/>
                <a:gd name="T19" fmla="*/ 48 h 254"/>
                <a:gd name="T20" fmla="*/ 28 w 310"/>
                <a:gd name="T21" fmla="*/ 54 h 254"/>
                <a:gd name="T22" fmla="*/ 21 w 310"/>
                <a:gd name="T23" fmla="*/ 52 h 254"/>
                <a:gd name="T24" fmla="*/ 17 w 310"/>
                <a:gd name="T25" fmla="*/ 52 h 254"/>
                <a:gd name="T26" fmla="*/ 13 w 310"/>
                <a:gd name="T27" fmla="*/ 59 h 254"/>
                <a:gd name="T28" fmla="*/ 12 w 310"/>
                <a:gd name="T29" fmla="*/ 62 h 254"/>
                <a:gd name="T30" fmla="*/ 22 w 310"/>
                <a:gd name="T31" fmla="*/ 64 h 254"/>
                <a:gd name="T32" fmla="*/ 29 w 310"/>
                <a:gd name="T33" fmla="*/ 64 h 254"/>
                <a:gd name="T34" fmla="*/ 36 w 310"/>
                <a:gd name="T35" fmla="*/ 72 h 254"/>
                <a:gd name="T36" fmla="*/ 39 w 310"/>
                <a:gd name="T37" fmla="*/ 74 h 254"/>
                <a:gd name="T38" fmla="*/ 42 w 310"/>
                <a:gd name="T39" fmla="*/ 75 h 254"/>
                <a:gd name="T40" fmla="*/ 48 w 310"/>
                <a:gd name="T41" fmla="*/ 79 h 254"/>
                <a:gd name="T42" fmla="*/ 56 w 310"/>
                <a:gd name="T43" fmla="*/ 74 h 254"/>
                <a:gd name="T44" fmla="*/ 63 w 310"/>
                <a:gd name="T45" fmla="*/ 74 h 254"/>
                <a:gd name="T46" fmla="*/ 71 w 310"/>
                <a:gd name="T47" fmla="*/ 67 h 254"/>
                <a:gd name="T48" fmla="*/ 69 w 310"/>
                <a:gd name="T49" fmla="*/ 58 h 254"/>
                <a:gd name="T50" fmla="*/ 67 w 310"/>
                <a:gd name="T51" fmla="*/ 54 h 254"/>
                <a:gd name="T52" fmla="*/ 72 w 310"/>
                <a:gd name="T53" fmla="*/ 52 h 254"/>
                <a:gd name="T54" fmla="*/ 75 w 310"/>
                <a:gd name="T55" fmla="*/ 57 h 254"/>
                <a:gd name="T56" fmla="*/ 76 w 310"/>
                <a:gd name="T57" fmla="*/ 61 h 254"/>
                <a:gd name="T58" fmla="*/ 80 w 310"/>
                <a:gd name="T59" fmla="*/ 61 h 254"/>
                <a:gd name="T60" fmla="*/ 93 w 310"/>
                <a:gd name="T61" fmla="*/ 52 h 254"/>
                <a:gd name="T62" fmla="*/ 90 w 310"/>
                <a:gd name="T63" fmla="*/ 46 h 254"/>
                <a:gd name="T64" fmla="*/ 80 w 310"/>
                <a:gd name="T65" fmla="*/ 39 h 254"/>
                <a:gd name="T66" fmla="*/ 82 w 310"/>
                <a:gd name="T67" fmla="*/ 34 h 254"/>
                <a:gd name="T68" fmla="*/ 86 w 310"/>
                <a:gd name="T69" fmla="*/ 32 h 254"/>
                <a:gd name="T70" fmla="*/ 78 w 310"/>
                <a:gd name="T71" fmla="*/ 19 h 254"/>
                <a:gd name="T72" fmla="*/ 72 w 310"/>
                <a:gd name="T73" fmla="*/ 19 h 254"/>
                <a:gd name="T74" fmla="*/ 69 w 310"/>
                <a:gd name="T75" fmla="*/ 17 h 254"/>
                <a:gd name="T76" fmla="*/ 62 w 310"/>
                <a:gd name="T77" fmla="*/ 10 h 254"/>
                <a:gd name="T78" fmla="*/ 48 w 310"/>
                <a:gd name="T79" fmla="*/ 14 h 254"/>
                <a:gd name="T80" fmla="*/ 51 w 310"/>
                <a:gd name="T81" fmla="*/ 7 h 254"/>
                <a:gd name="T82" fmla="*/ 42 w 310"/>
                <a:gd name="T83" fmla="*/ 5 h 254"/>
                <a:gd name="T84" fmla="*/ 37 w 310"/>
                <a:gd name="T85" fmla="*/ 5 h 254"/>
                <a:gd name="T86" fmla="*/ 21 w 310"/>
                <a:gd name="T87" fmla="*/ 3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未知"/>
            <p:cNvSpPr>
              <a:spLocks/>
            </p:cNvSpPr>
            <p:nvPr/>
          </p:nvSpPr>
          <p:spPr bwMode="auto">
            <a:xfrm>
              <a:off x="1045" y="36"/>
              <a:ext cx="44" cy="35"/>
            </a:xfrm>
            <a:custGeom>
              <a:avLst/>
              <a:gdLst>
                <a:gd name="T0" fmla="*/ 7 w 59"/>
                <a:gd name="T1" fmla="*/ 0 h 50"/>
                <a:gd name="T2" fmla="*/ 0 w 59"/>
                <a:gd name="T3" fmla="*/ 3 h 50"/>
                <a:gd name="T4" fmla="*/ 9 w 59"/>
                <a:gd name="T5" fmla="*/ 10 h 50"/>
                <a:gd name="T6" fmla="*/ 15 w 59"/>
                <a:gd name="T7" fmla="*/ 13 h 50"/>
                <a:gd name="T8" fmla="*/ 18 w 59"/>
                <a:gd name="T9" fmla="*/ 7 h 50"/>
                <a:gd name="T10" fmla="*/ 14 w 59"/>
                <a:gd name="T11" fmla="*/ 2 h 50"/>
                <a:gd name="T12" fmla="*/ 7 w 5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未知"/>
            <p:cNvSpPr>
              <a:spLocks/>
            </p:cNvSpPr>
            <p:nvPr/>
          </p:nvSpPr>
          <p:spPr bwMode="auto">
            <a:xfrm>
              <a:off x="961" y="106"/>
              <a:ext cx="65" cy="35"/>
            </a:xfrm>
            <a:custGeom>
              <a:avLst/>
              <a:gdLst>
                <a:gd name="T0" fmla="*/ 14 w 86"/>
                <a:gd name="T1" fmla="*/ 1 h 57"/>
                <a:gd name="T2" fmla="*/ 8 w 86"/>
                <a:gd name="T3" fmla="*/ 4 h 57"/>
                <a:gd name="T4" fmla="*/ 2 w 86"/>
                <a:gd name="T5" fmla="*/ 4 h 57"/>
                <a:gd name="T6" fmla="*/ 5 w 86"/>
                <a:gd name="T7" fmla="*/ 8 h 57"/>
                <a:gd name="T8" fmla="*/ 24 w 86"/>
                <a:gd name="T9" fmla="*/ 5 h 57"/>
                <a:gd name="T10" fmla="*/ 28 w 86"/>
                <a:gd name="T11" fmla="*/ 2 h 57"/>
                <a:gd name="T12" fmla="*/ 18 w 86"/>
                <a:gd name="T13" fmla="*/ 1 h 57"/>
                <a:gd name="T14" fmla="*/ 14 w 86"/>
                <a:gd name="T15" fmla="*/ 1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未知"/>
            <p:cNvSpPr>
              <a:spLocks/>
            </p:cNvSpPr>
            <p:nvPr/>
          </p:nvSpPr>
          <p:spPr bwMode="auto">
            <a:xfrm>
              <a:off x="1029" y="114"/>
              <a:ext cx="54" cy="25"/>
            </a:xfrm>
            <a:custGeom>
              <a:avLst/>
              <a:gdLst>
                <a:gd name="T0" fmla="*/ 12 w 73"/>
                <a:gd name="T1" fmla="*/ 0 h 34"/>
                <a:gd name="T2" fmla="*/ 3 w 73"/>
                <a:gd name="T3" fmla="*/ 5 h 34"/>
                <a:gd name="T4" fmla="*/ 7 w 73"/>
                <a:gd name="T5" fmla="*/ 10 h 34"/>
                <a:gd name="T6" fmla="*/ 16 w 73"/>
                <a:gd name="T7" fmla="*/ 8 h 34"/>
                <a:gd name="T8" fmla="*/ 19 w 73"/>
                <a:gd name="T9" fmla="*/ 6 h 34"/>
                <a:gd name="T10" fmla="*/ 12 w 7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未知"/>
            <p:cNvSpPr>
              <a:spLocks/>
            </p:cNvSpPr>
            <p:nvPr/>
          </p:nvSpPr>
          <p:spPr bwMode="auto">
            <a:xfrm>
              <a:off x="1000" y="78"/>
              <a:ext cx="64" cy="35"/>
            </a:xfrm>
            <a:custGeom>
              <a:avLst/>
              <a:gdLst>
                <a:gd name="T0" fmla="*/ 19 w 85"/>
                <a:gd name="T1" fmla="*/ 4 h 45"/>
                <a:gd name="T2" fmla="*/ 9 w 85"/>
                <a:gd name="T3" fmla="*/ 2 h 45"/>
                <a:gd name="T4" fmla="*/ 0 w 85"/>
                <a:gd name="T5" fmla="*/ 7 h 45"/>
                <a:gd name="T6" fmla="*/ 13 w 85"/>
                <a:gd name="T7" fmla="*/ 12 h 45"/>
                <a:gd name="T8" fmla="*/ 20 w 85"/>
                <a:gd name="T9" fmla="*/ 15 h 45"/>
                <a:gd name="T10" fmla="*/ 26 w 85"/>
                <a:gd name="T11" fmla="*/ 7 h 45"/>
                <a:gd name="T12" fmla="*/ 26 w 85"/>
                <a:gd name="T13" fmla="*/ 2 h 45"/>
                <a:gd name="T14" fmla="*/ 20 w 85"/>
                <a:gd name="T15" fmla="*/ 0 h 45"/>
                <a:gd name="T16" fmla="*/ 19 w 85"/>
                <a:gd name="T17" fmla="*/ 4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未知"/>
            <p:cNvSpPr>
              <a:spLocks/>
            </p:cNvSpPr>
            <p:nvPr/>
          </p:nvSpPr>
          <p:spPr bwMode="auto">
            <a:xfrm>
              <a:off x="973" y="46"/>
              <a:ext cx="44" cy="24"/>
            </a:xfrm>
            <a:custGeom>
              <a:avLst/>
              <a:gdLst>
                <a:gd name="T0" fmla="*/ 5 w 58"/>
                <a:gd name="T1" fmla="*/ 2 h 31"/>
                <a:gd name="T2" fmla="*/ 0 w 58"/>
                <a:gd name="T3" fmla="*/ 7 h 31"/>
                <a:gd name="T4" fmla="*/ 6 w 58"/>
                <a:gd name="T5" fmla="*/ 10 h 31"/>
                <a:gd name="T6" fmla="*/ 9 w 58"/>
                <a:gd name="T7" fmla="*/ 7 h 31"/>
                <a:gd name="T8" fmla="*/ 17 w 58"/>
                <a:gd name="T9" fmla="*/ 4 h 31"/>
                <a:gd name="T10" fmla="*/ 14 w 58"/>
                <a:gd name="T11" fmla="*/ 0 h 31"/>
                <a:gd name="T12" fmla="*/ 5 w 58"/>
                <a:gd name="T13" fmla="*/ 2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未知"/>
            <p:cNvSpPr>
              <a:spLocks/>
            </p:cNvSpPr>
            <p:nvPr/>
          </p:nvSpPr>
          <p:spPr bwMode="auto">
            <a:xfrm>
              <a:off x="1087" y="49"/>
              <a:ext cx="114" cy="77"/>
            </a:xfrm>
            <a:custGeom>
              <a:avLst/>
              <a:gdLst>
                <a:gd name="T0" fmla="*/ 13 w 152"/>
                <a:gd name="T1" fmla="*/ 0 h 102"/>
                <a:gd name="T2" fmla="*/ 5 w 152"/>
                <a:gd name="T3" fmla="*/ 2 h 102"/>
                <a:gd name="T4" fmla="*/ 2 w 152"/>
                <a:gd name="T5" fmla="*/ 13 h 102"/>
                <a:gd name="T6" fmla="*/ 4 w 152"/>
                <a:gd name="T7" fmla="*/ 18 h 102"/>
                <a:gd name="T8" fmla="*/ 0 w 152"/>
                <a:gd name="T9" fmla="*/ 23 h 102"/>
                <a:gd name="T10" fmla="*/ 18 w 152"/>
                <a:gd name="T11" fmla="*/ 28 h 102"/>
                <a:gd name="T12" fmla="*/ 26 w 152"/>
                <a:gd name="T13" fmla="*/ 29 h 102"/>
                <a:gd name="T14" fmla="*/ 49 w 152"/>
                <a:gd name="T15" fmla="*/ 28 h 102"/>
                <a:gd name="T16" fmla="*/ 24 w 152"/>
                <a:gd name="T17" fmla="*/ 23 h 102"/>
                <a:gd name="T18" fmla="*/ 17 w 152"/>
                <a:gd name="T19" fmla="*/ 20 h 102"/>
                <a:gd name="T20" fmla="*/ 14 w 152"/>
                <a:gd name="T21" fmla="*/ 17 h 102"/>
                <a:gd name="T22" fmla="*/ 17 w 152"/>
                <a:gd name="T23" fmla="*/ 11 h 102"/>
                <a:gd name="T24" fmla="*/ 13 w 15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未知"/>
            <p:cNvSpPr>
              <a:spLocks/>
            </p:cNvSpPr>
            <p:nvPr/>
          </p:nvSpPr>
          <p:spPr bwMode="auto">
            <a:xfrm>
              <a:off x="0" y="294"/>
              <a:ext cx="25" cy="12"/>
            </a:xfrm>
            <a:custGeom>
              <a:avLst/>
              <a:gdLst>
                <a:gd name="T0" fmla="*/ 10 w 34"/>
                <a:gd name="T1" fmla="*/ 0 h 20"/>
                <a:gd name="T2" fmla="*/ 7 w 34"/>
                <a:gd name="T3" fmla="*/ 2 h 20"/>
                <a:gd name="T4" fmla="*/ 1 w 34"/>
                <a:gd name="T5" fmla="*/ 2 h 20"/>
                <a:gd name="T6" fmla="*/ 1 w 34"/>
                <a:gd name="T7" fmla="*/ 1 h 20"/>
                <a:gd name="T8" fmla="*/ 10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未知"/>
            <p:cNvSpPr>
              <a:spLocks/>
            </p:cNvSpPr>
            <p:nvPr/>
          </p:nvSpPr>
          <p:spPr bwMode="auto">
            <a:xfrm>
              <a:off x="757" y="805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5 w 21"/>
                <a:gd name="T3" fmla="*/ 5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未知"/>
            <p:cNvSpPr>
              <a:spLocks/>
            </p:cNvSpPr>
            <p:nvPr/>
          </p:nvSpPr>
          <p:spPr bwMode="auto">
            <a:xfrm>
              <a:off x="760" y="830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5 w 21"/>
                <a:gd name="T3" fmla="*/ 5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未知"/>
            <p:cNvSpPr>
              <a:spLocks/>
            </p:cNvSpPr>
            <p:nvPr/>
          </p:nvSpPr>
          <p:spPr bwMode="auto">
            <a:xfrm>
              <a:off x="964" y="962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5 w 21"/>
                <a:gd name="T3" fmla="*/ 5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" name="未知"/>
            <p:cNvSpPr>
              <a:spLocks/>
            </p:cNvSpPr>
            <p:nvPr/>
          </p:nvSpPr>
          <p:spPr bwMode="auto">
            <a:xfrm>
              <a:off x="1088" y="478"/>
              <a:ext cx="38" cy="12"/>
            </a:xfrm>
            <a:custGeom>
              <a:avLst/>
              <a:gdLst>
                <a:gd name="T0" fmla="*/ 4 w 51"/>
                <a:gd name="T1" fmla="*/ 0 h 24"/>
                <a:gd name="T2" fmla="*/ 2 w 51"/>
                <a:gd name="T3" fmla="*/ 2 h 24"/>
                <a:gd name="T4" fmla="*/ 8 w 51"/>
                <a:gd name="T5" fmla="*/ 2 h 24"/>
                <a:gd name="T6" fmla="*/ 10 w 51"/>
                <a:gd name="T7" fmla="*/ 1 h 24"/>
                <a:gd name="T8" fmla="*/ 4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未知"/>
            <p:cNvSpPr>
              <a:spLocks/>
            </p:cNvSpPr>
            <p:nvPr/>
          </p:nvSpPr>
          <p:spPr bwMode="auto">
            <a:xfrm>
              <a:off x="988" y="273"/>
              <a:ext cx="38" cy="12"/>
            </a:xfrm>
            <a:custGeom>
              <a:avLst/>
              <a:gdLst>
                <a:gd name="T0" fmla="*/ 4 w 51"/>
                <a:gd name="T1" fmla="*/ 0 h 24"/>
                <a:gd name="T2" fmla="*/ 2 w 51"/>
                <a:gd name="T3" fmla="*/ 2 h 24"/>
                <a:gd name="T4" fmla="*/ 8 w 51"/>
                <a:gd name="T5" fmla="*/ 2 h 24"/>
                <a:gd name="T6" fmla="*/ 10 w 51"/>
                <a:gd name="T7" fmla="*/ 1 h 24"/>
                <a:gd name="T8" fmla="*/ 4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" name="未知"/>
            <p:cNvSpPr>
              <a:spLocks/>
            </p:cNvSpPr>
            <p:nvPr/>
          </p:nvSpPr>
          <p:spPr bwMode="auto">
            <a:xfrm>
              <a:off x="1053" y="94"/>
              <a:ext cx="41" cy="18"/>
            </a:xfrm>
            <a:custGeom>
              <a:avLst/>
              <a:gdLst>
                <a:gd name="T0" fmla="*/ 5 w 51"/>
                <a:gd name="T1" fmla="*/ 0 h 24"/>
                <a:gd name="T2" fmla="*/ 3 w 51"/>
                <a:gd name="T3" fmla="*/ 6 h 24"/>
                <a:gd name="T4" fmla="*/ 11 w 51"/>
                <a:gd name="T5" fmla="*/ 8 h 24"/>
                <a:gd name="T6" fmla="*/ 14 w 51"/>
                <a:gd name="T7" fmla="*/ 2 h 24"/>
                <a:gd name="T8" fmla="*/ 5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" name="未知"/>
            <p:cNvSpPr>
              <a:spLocks/>
            </p:cNvSpPr>
            <p:nvPr/>
          </p:nvSpPr>
          <p:spPr bwMode="auto">
            <a:xfrm>
              <a:off x="1116" y="202"/>
              <a:ext cx="38" cy="12"/>
            </a:xfrm>
            <a:custGeom>
              <a:avLst/>
              <a:gdLst>
                <a:gd name="T0" fmla="*/ 4 w 51"/>
                <a:gd name="T1" fmla="*/ 0 h 24"/>
                <a:gd name="T2" fmla="*/ 2 w 51"/>
                <a:gd name="T3" fmla="*/ 2 h 24"/>
                <a:gd name="T4" fmla="*/ 8 w 51"/>
                <a:gd name="T5" fmla="*/ 2 h 24"/>
                <a:gd name="T6" fmla="*/ 10 w 51"/>
                <a:gd name="T7" fmla="*/ 1 h 24"/>
                <a:gd name="T8" fmla="*/ 4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" name="未知"/>
            <p:cNvSpPr>
              <a:spLocks/>
            </p:cNvSpPr>
            <p:nvPr/>
          </p:nvSpPr>
          <p:spPr bwMode="auto">
            <a:xfrm>
              <a:off x="1132" y="0"/>
              <a:ext cx="696" cy="346"/>
            </a:xfrm>
            <a:custGeom>
              <a:avLst/>
              <a:gdLst>
                <a:gd name="T0" fmla="*/ 9 w 929"/>
                <a:gd name="T1" fmla="*/ 17 h 462"/>
                <a:gd name="T2" fmla="*/ 1 w 929"/>
                <a:gd name="T3" fmla="*/ 29 h 462"/>
                <a:gd name="T4" fmla="*/ 11 w 929"/>
                <a:gd name="T5" fmla="*/ 31 h 462"/>
                <a:gd name="T6" fmla="*/ 5 w 929"/>
                <a:gd name="T7" fmla="*/ 37 h 462"/>
                <a:gd name="T8" fmla="*/ 32 w 929"/>
                <a:gd name="T9" fmla="*/ 43 h 462"/>
                <a:gd name="T10" fmla="*/ 44 w 929"/>
                <a:gd name="T11" fmla="*/ 41 h 462"/>
                <a:gd name="T12" fmla="*/ 79 w 929"/>
                <a:gd name="T13" fmla="*/ 24 h 462"/>
                <a:gd name="T14" fmla="*/ 95 w 929"/>
                <a:gd name="T15" fmla="*/ 21 h 462"/>
                <a:gd name="T16" fmla="*/ 102 w 929"/>
                <a:gd name="T17" fmla="*/ 25 h 462"/>
                <a:gd name="T18" fmla="*/ 86 w 929"/>
                <a:gd name="T19" fmla="*/ 28 h 462"/>
                <a:gd name="T20" fmla="*/ 76 w 929"/>
                <a:gd name="T21" fmla="*/ 35 h 462"/>
                <a:gd name="T22" fmla="*/ 79 w 929"/>
                <a:gd name="T23" fmla="*/ 37 h 462"/>
                <a:gd name="T24" fmla="*/ 82 w 929"/>
                <a:gd name="T25" fmla="*/ 49 h 462"/>
                <a:gd name="T26" fmla="*/ 110 w 929"/>
                <a:gd name="T27" fmla="*/ 61 h 462"/>
                <a:gd name="T28" fmla="*/ 106 w 929"/>
                <a:gd name="T29" fmla="*/ 66 h 462"/>
                <a:gd name="T30" fmla="*/ 116 w 929"/>
                <a:gd name="T31" fmla="*/ 77 h 462"/>
                <a:gd name="T32" fmla="*/ 110 w 929"/>
                <a:gd name="T33" fmla="*/ 84 h 462"/>
                <a:gd name="T34" fmla="*/ 102 w 929"/>
                <a:gd name="T35" fmla="*/ 93 h 462"/>
                <a:gd name="T36" fmla="*/ 93 w 929"/>
                <a:gd name="T37" fmla="*/ 102 h 462"/>
                <a:gd name="T38" fmla="*/ 92 w 929"/>
                <a:gd name="T39" fmla="*/ 133 h 462"/>
                <a:gd name="T40" fmla="*/ 105 w 929"/>
                <a:gd name="T41" fmla="*/ 140 h 462"/>
                <a:gd name="T42" fmla="*/ 122 w 929"/>
                <a:gd name="T43" fmla="*/ 142 h 462"/>
                <a:gd name="T44" fmla="*/ 130 w 929"/>
                <a:gd name="T45" fmla="*/ 133 h 462"/>
                <a:gd name="T46" fmla="*/ 160 w 929"/>
                <a:gd name="T47" fmla="*/ 112 h 462"/>
                <a:gd name="T48" fmla="*/ 180 w 929"/>
                <a:gd name="T49" fmla="*/ 105 h 462"/>
                <a:gd name="T50" fmla="*/ 204 w 929"/>
                <a:gd name="T51" fmla="*/ 97 h 462"/>
                <a:gd name="T52" fmla="*/ 227 w 929"/>
                <a:gd name="T53" fmla="*/ 91 h 462"/>
                <a:gd name="T54" fmla="*/ 240 w 929"/>
                <a:gd name="T55" fmla="*/ 82 h 462"/>
                <a:gd name="T56" fmla="*/ 252 w 929"/>
                <a:gd name="T57" fmla="*/ 63 h 462"/>
                <a:gd name="T58" fmla="*/ 252 w 929"/>
                <a:gd name="T59" fmla="*/ 48 h 462"/>
                <a:gd name="T60" fmla="*/ 252 w 929"/>
                <a:gd name="T61" fmla="*/ 39 h 462"/>
                <a:gd name="T62" fmla="*/ 262 w 929"/>
                <a:gd name="T63" fmla="*/ 28 h 462"/>
                <a:gd name="T64" fmla="*/ 276 w 929"/>
                <a:gd name="T65" fmla="*/ 29 h 462"/>
                <a:gd name="T66" fmla="*/ 291 w 929"/>
                <a:gd name="T67" fmla="*/ 16 h 462"/>
                <a:gd name="T68" fmla="*/ 279 w 929"/>
                <a:gd name="T69" fmla="*/ 17 h 462"/>
                <a:gd name="T70" fmla="*/ 267 w 929"/>
                <a:gd name="T71" fmla="*/ 14 h 462"/>
                <a:gd name="T72" fmla="*/ 250 w 929"/>
                <a:gd name="T73" fmla="*/ 7 h 462"/>
                <a:gd name="T74" fmla="*/ 202 w 929"/>
                <a:gd name="T75" fmla="*/ 7 h 462"/>
                <a:gd name="T76" fmla="*/ 184 w 929"/>
                <a:gd name="T77" fmla="*/ 12 h 462"/>
                <a:gd name="T78" fmla="*/ 175 w 929"/>
                <a:gd name="T79" fmla="*/ 12 h 462"/>
                <a:gd name="T80" fmla="*/ 163 w 929"/>
                <a:gd name="T81" fmla="*/ 16 h 462"/>
                <a:gd name="T82" fmla="*/ 151 w 929"/>
                <a:gd name="T83" fmla="*/ 9 h 462"/>
                <a:gd name="T84" fmla="*/ 136 w 929"/>
                <a:gd name="T85" fmla="*/ 12 h 462"/>
                <a:gd name="T86" fmla="*/ 115 w 929"/>
                <a:gd name="T87" fmla="*/ 16 h 462"/>
                <a:gd name="T88" fmla="*/ 129 w 929"/>
                <a:gd name="T89" fmla="*/ 12 h 462"/>
                <a:gd name="T90" fmla="*/ 111 w 929"/>
                <a:gd name="T91" fmla="*/ 2 h 462"/>
                <a:gd name="T92" fmla="*/ 105 w 929"/>
                <a:gd name="T93" fmla="*/ 1 h 462"/>
                <a:gd name="T94" fmla="*/ 99 w 929"/>
                <a:gd name="T95" fmla="*/ 2 h 462"/>
                <a:gd name="T96" fmla="*/ 76 w 929"/>
                <a:gd name="T97" fmla="*/ 5 h 462"/>
                <a:gd name="T98" fmla="*/ 50 w 929"/>
                <a:gd name="T99" fmla="*/ 9 h 462"/>
                <a:gd name="T100" fmla="*/ 34 w 929"/>
                <a:gd name="T101" fmla="*/ 7 h 462"/>
                <a:gd name="T102" fmla="*/ 36 w 929"/>
                <a:gd name="T103" fmla="*/ 21 h 462"/>
                <a:gd name="T104" fmla="*/ 32 w 929"/>
                <a:gd name="T105" fmla="*/ 16 h 462"/>
                <a:gd name="T106" fmla="*/ 19 w 929"/>
                <a:gd name="T107" fmla="*/ 13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" name="未知"/>
            <p:cNvSpPr>
              <a:spLocks/>
            </p:cNvSpPr>
            <p:nvPr/>
          </p:nvSpPr>
          <p:spPr bwMode="auto">
            <a:xfrm>
              <a:off x="1345" y="184"/>
              <a:ext cx="39" cy="24"/>
            </a:xfrm>
            <a:custGeom>
              <a:avLst/>
              <a:gdLst>
                <a:gd name="T0" fmla="*/ 11 w 52"/>
                <a:gd name="T1" fmla="*/ 0 h 32"/>
                <a:gd name="T2" fmla="*/ 3 w 52"/>
                <a:gd name="T3" fmla="*/ 6 h 32"/>
                <a:gd name="T4" fmla="*/ 8 w 52"/>
                <a:gd name="T5" fmla="*/ 11 h 32"/>
                <a:gd name="T6" fmla="*/ 14 w 52"/>
                <a:gd name="T7" fmla="*/ 10 h 32"/>
                <a:gd name="T8" fmla="*/ 11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" name="未知"/>
            <p:cNvSpPr>
              <a:spLocks/>
            </p:cNvSpPr>
            <p:nvPr/>
          </p:nvSpPr>
          <p:spPr bwMode="auto">
            <a:xfrm>
              <a:off x="1628" y="250"/>
              <a:ext cx="130" cy="54"/>
            </a:xfrm>
            <a:custGeom>
              <a:avLst/>
              <a:gdLst>
                <a:gd name="T0" fmla="*/ 33 w 172"/>
                <a:gd name="T1" fmla="*/ 3 h 72"/>
                <a:gd name="T2" fmla="*/ 22 w 172"/>
                <a:gd name="T3" fmla="*/ 2 h 72"/>
                <a:gd name="T4" fmla="*/ 17 w 172"/>
                <a:gd name="T5" fmla="*/ 0 h 72"/>
                <a:gd name="T6" fmla="*/ 0 w 172"/>
                <a:gd name="T7" fmla="*/ 9 h 72"/>
                <a:gd name="T8" fmla="*/ 9 w 172"/>
                <a:gd name="T9" fmla="*/ 13 h 72"/>
                <a:gd name="T10" fmla="*/ 14 w 172"/>
                <a:gd name="T11" fmla="*/ 20 h 72"/>
                <a:gd name="T12" fmla="*/ 22 w 172"/>
                <a:gd name="T13" fmla="*/ 22 h 72"/>
                <a:gd name="T14" fmla="*/ 26 w 172"/>
                <a:gd name="T15" fmla="*/ 23 h 72"/>
                <a:gd name="T16" fmla="*/ 42 w 172"/>
                <a:gd name="T17" fmla="*/ 20 h 72"/>
                <a:gd name="T18" fmla="*/ 56 w 172"/>
                <a:gd name="T19" fmla="*/ 14 h 72"/>
                <a:gd name="T20" fmla="*/ 48 w 172"/>
                <a:gd name="T21" fmla="*/ 6 h 72"/>
                <a:gd name="T22" fmla="*/ 45 w 172"/>
                <a:gd name="T23" fmla="*/ 2 h 72"/>
                <a:gd name="T24" fmla="*/ 33 w 172"/>
                <a:gd name="T25" fmla="*/ 3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" name="未知"/>
            <p:cNvSpPr>
              <a:spLocks/>
            </p:cNvSpPr>
            <p:nvPr/>
          </p:nvSpPr>
          <p:spPr bwMode="auto">
            <a:xfrm>
              <a:off x="1729" y="87"/>
              <a:ext cx="39" cy="24"/>
            </a:xfrm>
            <a:custGeom>
              <a:avLst/>
              <a:gdLst>
                <a:gd name="T0" fmla="*/ 11 w 52"/>
                <a:gd name="T1" fmla="*/ 0 h 32"/>
                <a:gd name="T2" fmla="*/ 3 w 52"/>
                <a:gd name="T3" fmla="*/ 6 h 32"/>
                <a:gd name="T4" fmla="*/ 8 w 52"/>
                <a:gd name="T5" fmla="*/ 11 h 32"/>
                <a:gd name="T6" fmla="*/ 14 w 52"/>
                <a:gd name="T7" fmla="*/ 10 h 32"/>
                <a:gd name="T8" fmla="*/ 11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" name="未知"/>
            <p:cNvSpPr>
              <a:spLocks/>
            </p:cNvSpPr>
            <p:nvPr/>
          </p:nvSpPr>
          <p:spPr bwMode="auto">
            <a:xfrm>
              <a:off x="1998" y="55"/>
              <a:ext cx="155" cy="63"/>
            </a:xfrm>
            <a:custGeom>
              <a:avLst/>
              <a:gdLst>
                <a:gd name="T0" fmla="*/ 61 w 206"/>
                <a:gd name="T1" fmla="*/ 2 h 85"/>
                <a:gd name="T2" fmla="*/ 33 w 206"/>
                <a:gd name="T3" fmla="*/ 3 h 85"/>
                <a:gd name="T4" fmla="*/ 35 w 206"/>
                <a:gd name="T5" fmla="*/ 7 h 85"/>
                <a:gd name="T6" fmla="*/ 35 w 206"/>
                <a:gd name="T7" fmla="*/ 10 h 85"/>
                <a:gd name="T8" fmla="*/ 29 w 206"/>
                <a:gd name="T9" fmla="*/ 8 h 85"/>
                <a:gd name="T10" fmla="*/ 25 w 206"/>
                <a:gd name="T11" fmla="*/ 5 h 85"/>
                <a:gd name="T12" fmla="*/ 8 w 206"/>
                <a:gd name="T13" fmla="*/ 8 h 85"/>
                <a:gd name="T14" fmla="*/ 10 w 206"/>
                <a:gd name="T15" fmla="*/ 15 h 85"/>
                <a:gd name="T16" fmla="*/ 17 w 206"/>
                <a:gd name="T17" fmla="*/ 16 h 85"/>
                <a:gd name="T18" fmla="*/ 24 w 206"/>
                <a:gd name="T19" fmla="*/ 22 h 85"/>
                <a:gd name="T20" fmla="*/ 29 w 206"/>
                <a:gd name="T21" fmla="*/ 26 h 85"/>
                <a:gd name="T22" fmla="*/ 35 w 206"/>
                <a:gd name="T23" fmla="*/ 20 h 85"/>
                <a:gd name="T24" fmla="*/ 38 w 206"/>
                <a:gd name="T25" fmla="*/ 18 h 85"/>
                <a:gd name="T26" fmla="*/ 41 w 206"/>
                <a:gd name="T27" fmla="*/ 14 h 85"/>
                <a:gd name="T28" fmla="*/ 53 w 206"/>
                <a:gd name="T29" fmla="*/ 10 h 85"/>
                <a:gd name="T30" fmla="*/ 60 w 206"/>
                <a:gd name="T31" fmla="*/ 10 h 85"/>
                <a:gd name="T32" fmla="*/ 64 w 206"/>
                <a:gd name="T33" fmla="*/ 8 h 85"/>
                <a:gd name="T34" fmla="*/ 61 w 206"/>
                <a:gd name="T35" fmla="*/ 2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" name="未知"/>
            <p:cNvSpPr>
              <a:spLocks/>
            </p:cNvSpPr>
            <p:nvPr/>
          </p:nvSpPr>
          <p:spPr bwMode="auto">
            <a:xfrm>
              <a:off x="2095" y="88"/>
              <a:ext cx="48" cy="21"/>
            </a:xfrm>
            <a:custGeom>
              <a:avLst/>
              <a:gdLst>
                <a:gd name="T0" fmla="*/ 11 w 64"/>
                <a:gd name="T1" fmla="*/ 2 h 28"/>
                <a:gd name="T2" fmla="*/ 3 w 64"/>
                <a:gd name="T3" fmla="*/ 2 h 28"/>
                <a:gd name="T4" fmla="*/ 8 w 64"/>
                <a:gd name="T5" fmla="*/ 9 h 28"/>
                <a:gd name="T6" fmla="*/ 17 w 64"/>
                <a:gd name="T7" fmla="*/ 5 h 28"/>
                <a:gd name="T8" fmla="*/ 11 w 64"/>
                <a:gd name="T9" fmla="*/ 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未知"/>
            <p:cNvSpPr>
              <a:spLocks/>
            </p:cNvSpPr>
            <p:nvPr/>
          </p:nvSpPr>
          <p:spPr bwMode="auto">
            <a:xfrm>
              <a:off x="1803" y="360"/>
              <a:ext cx="109" cy="132"/>
            </a:xfrm>
            <a:custGeom>
              <a:avLst/>
              <a:gdLst>
                <a:gd name="T0" fmla="*/ 7 w 146"/>
                <a:gd name="T1" fmla="*/ 6 h 176"/>
                <a:gd name="T2" fmla="*/ 0 w 146"/>
                <a:gd name="T3" fmla="*/ 8 h 176"/>
                <a:gd name="T4" fmla="*/ 4 w 146"/>
                <a:gd name="T5" fmla="*/ 14 h 176"/>
                <a:gd name="T6" fmla="*/ 10 w 146"/>
                <a:gd name="T7" fmla="*/ 28 h 176"/>
                <a:gd name="T8" fmla="*/ 16 w 146"/>
                <a:gd name="T9" fmla="*/ 29 h 176"/>
                <a:gd name="T10" fmla="*/ 16 w 146"/>
                <a:gd name="T11" fmla="*/ 34 h 176"/>
                <a:gd name="T12" fmla="*/ 9 w 146"/>
                <a:gd name="T13" fmla="*/ 36 h 176"/>
                <a:gd name="T14" fmla="*/ 5 w 146"/>
                <a:gd name="T15" fmla="*/ 42 h 176"/>
                <a:gd name="T16" fmla="*/ 5 w 146"/>
                <a:gd name="T17" fmla="*/ 44 h 176"/>
                <a:gd name="T18" fmla="*/ 9 w 146"/>
                <a:gd name="T19" fmla="*/ 45 h 176"/>
                <a:gd name="T20" fmla="*/ 5 w 146"/>
                <a:gd name="T21" fmla="*/ 53 h 176"/>
                <a:gd name="T22" fmla="*/ 6 w 146"/>
                <a:gd name="T23" fmla="*/ 56 h 176"/>
                <a:gd name="T24" fmla="*/ 10 w 146"/>
                <a:gd name="T25" fmla="*/ 54 h 176"/>
                <a:gd name="T26" fmla="*/ 18 w 146"/>
                <a:gd name="T27" fmla="*/ 53 h 176"/>
                <a:gd name="T28" fmla="*/ 29 w 146"/>
                <a:gd name="T29" fmla="*/ 54 h 176"/>
                <a:gd name="T30" fmla="*/ 34 w 146"/>
                <a:gd name="T31" fmla="*/ 53 h 176"/>
                <a:gd name="T32" fmla="*/ 38 w 146"/>
                <a:gd name="T33" fmla="*/ 53 h 176"/>
                <a:gd name="T34" fmla="*/ 40 w 146"/>
                <a:gd name="T35" fmla="*/ 45 h 176"/>
                <a:gd name="T36" fmla="*/ 45 w 146"/>
                <a:gd name="T37" fmla="*/ 42 h 176"/>
                <a:gd name="T38" fmla="*/ 34 w 146"/>
                <a:gd name="T39" fmla="*/ 35 h 176"/>
                <a:gd name="T40" fmla="*/ 28 w 146"/>
                <a:gd name="T41" fmla="*/ 26 h 176"/>
                <a:gd name="T42" fmla="*/ 25 w 146"/>
                <a:gd name="T43" fmla="*/ 22 h 176"/>
                <a:gd name="T44" fmla="*/ 20 w 146"/>
                <a:gd name="T45" fmla="*/ 20 h 176"/>
                <a:gd name="T46" fmla="*/ 27 w 146"/>
                <a:gd name="T47" fmla="*/ 15 h 176"/>
                <a:gd name="T48" fmla="*/ 20 w 146"/>
                <a:gd name="T49" fmla="*/ 10 h 176"/>
                <a:gd name="T50" fmla="*/ 22 w 146"/>
                <a:gd name="T51" fmla="*/ 5 h 176"/>
                <a:gd name="T52" fmla="*/ 14 w 146"/>
                <a:gd name="T53" fmla="*/ 1 h 176"/>
                <a:gd name="T54" fmla="*/ 9 w 146"/>
                <a:gd name="T55" fmla="*/ 3 h 176"/>
                <a:gd name="T56" fmla="*/ 7 w 146"/>
                <a:gd name="T57" fmla="*/ 6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未知"/>
            <p:cNvSpPr>
              <a:spLocks/>
            </p:cNvSpPr>
            <p:nvPr/>
          </p:nvSpPr>
          <p:spPr bwMode="auto">
            <a:xfrm>
              <a:off x="1749" y="408"/>
              <a:ext cx="69" cy="58"/>
            </a:xfrm>
            <a:custGeom>
              <a:avLst/>
              <a:gdLst>
                <a:gd name="T0" fmla="*/ 19 w 92"/>
                <a:gd name="T1" fmla="*/ 1 h 92"/>
                <a:gd name="T2" fmla="*/ 26 w 92"/>
                <a:gd name="T3" fmla="*/ 1 h 92"/>
                <a:gd name="T4" fmla="*/ 29 w 92"/>
                <a:gd name="T5" fmla="*/ 4 h 92"/>
                <a:gd name="T6" fmla="*/ 25 w 92"/>
                <a:gd name="T7" fmla="*/ 8 h 92"/>
                <a:gd name="T8" fmla="*/ 15 w 92"/>
                <a:gd name="T9" fmla="*/ 12 h 92"/>
                <a:gd name="T10" fmla="*/ 6 w 92"/>
                <a:gd name="T11" fmla="*/ 15 h 92"/>
                <a:gd name="T12" fmla="*/ 3 w 92"/>
                <a:gd name="T13" fmla="*/ 11 h 92"/>
                <a:gd name="T14" fmla="*/ 6 w 92"/>
                <a:gd name="T15" fmla="*/ 10 h 92"/>
                <a:gd name="T16" fmla="*/ 5 w 92"/>
                <a:gd name="T17" fmla="*/ 7 h 92"/>
                <a:gd name="T18" fmla="*/ 13 w 92"/>
                <a:gd name="T19" fmla="*/ 4 h 92"/>
                <a:gd name="T20" fmla="*/ 19 w 92"/>
                <a:gd name="T21" fmla="*/ 1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未知"/>
            <p:cNvSpPr>
              <a:spLocks/>
            </p:cNvSpPr>
            <p:nvPr/>
          </p:nvSpPr>
          <p:spPr bwMode="auto">
            <a:xfrm>
              <a:off x="3435" y="1551"/>
              <a:ext cx="474" cy="495"/>
            </a:xfrm>
            <a:custGeom>
              <a:avLst/>
              <a:gdLst>
                <a:gd name="T0" fmla="*/ 67 w 633"/>
                <a:gd name="T1" fmla="*/ 4 h 660"/>
                <a:gd name="T2" fmla="*/ 55 w 633"/>
                <a:gd name="T3" fmla="*/ 6 h 660"/>
                <a:gd name="T4" fmla="*/ 46 w 633"/>
                <a:gd name="T5" fmla="*/ 17 h 660"/>
                <a:gd name="T6" fmla="*/ 32 w 633"/>
                <a:gd name="T7" fmla="*/ 19 h 660"/>
                <a:gd name="T8" fmla="*/ 26 w 633"/>
                <a:gd name="T9" fmla="*/ 24 h 660"/>
                <a:gd name="T10" fmla="*/ 21 w 633"/>
                <a:gd name="T11" fmla="*/ 37 h 660"/>
                <a:gd name="T12" fmla="*/ 11 w 633"/>
                <a:gd name="T13" fmla="*/ 53 h 660"/>
                <a:gd name="T14" fmla="*/ 0 w 633"/>
                <a:gd name="T15" fmla="*/ 57 h 660"/>
                <a:gd name="T16" fmla="*/ 22 w 633"/>
                <a:gd name="T17" fmla="*/ 103 h 660"/>
                <a:gd name="T18" fmla="*/ 37 w 633"/>
                <a:gd name="T19" fmla="*/ 135 h 660"/>
                <a:gd name="T20" fmla="*/ 46 w 633"/>
                <a:gd name="T21" fmla="*/ 140 h 660"/>
                <a:gd name="T22" fmla="*/ 52 w 633"/>
                <a:gd name="T23" fmla="*/ 143 h 660"/>
                <a:gd name="T24" fmla="*/ 72 w 633"/>
                <a:gd name="T25" fmla="*/ 137 h 660"/>
                <a:gd name="T26" fmla="*/ 79 w 633"/>
                <a:gd name="T27" fmla="*/ 134 h 660"/>
                <a:gd name="T28" fmla="*/ 94 w 633"/>
                <a:gd name="T29" fmla="*/ 143 h 660"/>
                <a:gd name="T30" fmla="*/ 102 w 633"/>
                <a:gd name="T31" fmla="*/ 167 h 660"/>
                <a:gd name="T32" fmla="*/ 106 w 633"/>
                <a:gd name="T33" fmla="*/ 166 h 660"/>
                <a:gd name="T34" fmla="*/ 109 w 633"/>
                <a:gd name="T35" fmla="*/ 161 h 660"/>
                <a:gd name="T36" fmla="*/ 116 w 633"/>
                <a:gd name="T37" fmla="*/ 173 h 660"/>
                <a:gd name="T38" fmla="*/ 127 w 633"/>
                <a:gd name="T39" fmla="*/ 181 h 660"/>
                <a:gd name="T40" fmla="*/ 137 w 633"/>
                <a:gd name="T41" fmla="*/ 191 h 660"/>
                <a:gd name="T42" fmla="*/ 139 w 633"/>
                <a:gd name="T43" fmla="*/ 195 h 660"/>
                <a:gd name="T44" fmla="*/ 143 w 633"/>
                <a:gd name="T45" fmla="*/ 197 h 660"/>
                <a:gd name="T46" fmla="*/ 152 w 633"/>
                <a:gd name="T47" fmla="*/ 207 h 660"/>
                <a:gd name="T48" fmla="*/ 155 w 633"/>
                <a:gd name="T49" fmla="*/ 200 h 660"/>
                <a:gd name="T50" fmla="*/ 170 w 633"/>
                <a:gd name="T51" fmla="*/ 209 h 660"/>
                <a:gd name="T52" fmla="*/ 184 w 633"/>
                <a:gd name="T53" fmla="*/ 207 h 660"/>
                <a:gd name="T54" fmla="*/ 193 w 633"/>
                <a:gd name="T55" fmla="*/ 168 h 660"/>
                <a:gd name="T56" fmla="*/ 198 w 633"/>
                <a:gd name="T57" fmla="*/ 146 h 660"/>
                <a:gd name="T58" fmla="*/ 195 w 633"/>
                <a:gd name="T59" fmla="*/ 116 h 660"/>
                <a:gd name="T60" fmla="*/ 168 w 633"/>
                <a:gd name="T61" fmla="*/ 86 h 660"/>
                <a:gd name="T62" fmla="*/ 166 w 633"/>
                <a:gd name="T63" fmla="*/ 74 h 660"/>
                <a:gd name="T64" fmla="*/ 145 w 633"/>
                <a:gd name="T65" fmla="*/ 57 h 660"/>
                <a:gd name="T66" fmla="*/ 148 w 633"/>
                <a:gd name="T67" fmla="*/ 49 h 660"/>
                <a:gd name="T68" fmla="*/ 143 w 633"/>
                <a:gd name="T69" fmla="*/ 42 h 660"/>
                <a:gd name="T70" fmla="*/ 131 w 633"/>
                <a:gd name="T71" fmla="*/ 25 h 660"/>
                <a:gd name="T72" fmla="*/ 124 w 633"/>
                <a:gd name="T73" fmla="*/ 10 h 660"/>
                <a:gd name="T74" fmla="*/ 122 w 633"/>
                <a:gd name="T75" fmla="*/ 6 h 660"/>
                <a:gd name="T76" fmla="*/ 115 w 633"/>
                <a:gd name="T77" fmla="*/ 48 h 660"/>
                <a:gd name="T78" fmla="*/ 102 w 633"/>
                <a:gd name="T79" fmla="*/ 37 h 660"/>
                <a:gd name="T80" fmla="*/ 92 w 633"/>
                <a:gd name="T81" fmla="*/ 35 h 660"/>
                <a:gd name="T82" fmla="*/ 86 w 633"/>
                <a:gd name="T83" fmla="*/ 28 h 660"/>
                <a:gd name="T84" fmla="*/ 83 w 633"/>
                <a:gd name="T85" fmla="*/ 20 h 660"/>
                <a:gd name="T86" fmla="*/ 87 w 633"/>
                <a:gd name="T87" fmla="*/ 17 h 660"/>
                <a:gd name="T88" fmla="*/ 76 w 633"/>
                <a:gd name="T89" fmla="*/ 6 h 660"/>
                <a:gd name="T90" fmla="*/ 68 w 633"/>
                <a:gd name="T91" fmla="*/ 4 h 660"/>
                <a:gd name="T92" fmla="*/ 64 w 633"/>
                <a:gd name="T93" fmla="*/ 2 h 660"/>
                <a:gd name="T94" fmla="*/ 67 w 633"/>
                <a:gd name="T95" fmla="*/ 4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" name="未知"/>
            <p:cNvSpPr>
              <a:spLocks/>
            </p:cNvSpPr>
            <p:nvPr/>
          </p:nvSpPr>
          <p:spPr bwMode="auto">
            <a:xfrm>
              <a:off x="3582" y="1290"/>
              <a:ext cx="319" cy="210"/>
            </a:xfrm>
            <a:custGeom>
              <a:avLst/>
              <a:gdLst>
                <a:gd name="T0" fmla="*/ 26 w 426"/>
                <a:gd name="T1" fmla="*/ 20 h 280"/>
                <a:gd name="T2" fmla="*/ 21 w 426"/>
                <a:gd name="T3" fmla="*/ 11 h 280"/>
                <a:gd name="T4" fmla="*/ 20 w 426"/>
                <a:gd name="T5" fmla="*/ 5 h 280"/>
                <a:gd name="T6" fmla="*/ 16 w 426"/>
                <a:gd name="T7" fmla="*/ 4 h 280"/>
                <a:gd name="T8" fmla="*/ 5 w 426"/>
                <a:gd name="T9" fmla="*/ 5 h 280"/>
                <a:gd name="T10" fmla="*/ 14 w 426"/>
                <a:gd name="T11" fmla="*/ 13 h 280"/>
                <a:gd name="T12" fmla="*/ 15 w 426"/>
                <a:gd name="T13" fmla="*/ 17 h 280"/>
                <a:gd name="T14" fmla="*/ 7 w 426"/>
                <a:gd name="T15" fmla="*/ 22 h 280"/>
                <a:gd name="T16" fmla="*/ 28 w 426"/>
                <a:gd name="T17" fmla="*/ 29 h 280"/>
                <a:gd name="T18" fmla="*/ 39 w 426"/>
                <a:gd name="T19" fmla="*/ 35 h 280"/>
                <a:gd name="T20" fmla="*/ 40 w 426"/>
                <a:gd name="T21" fmla="*/ 40 h 280"/>
                <a:gd name="T22" fmla="*/ 44 w 426"/>
                <a:gd name="T23" fmla="*/ 42 h 280"/>
                <a:gd name="T24" fmla="*/ 46 w 426"/>
                <a:gd name="T25" fmla="*/ 50 h 280"/>
                <a:gd name="T26" fmla="*/ 41 w 426"/>
                <a:gd name="T27" fmla="*/ 62 h 280"/>
                <a:gd name="T28" fmla="*/ 57 w 426"/>
                <a:gd name="T29" fmla="*/ 60 h 280"/>
                <a:gd name="T30" fmla="*/ 61 w 426"/>
                <a:gd name="T31" fmla="*/ 69 h 280"/>
                <a:gd name="T32" fmla="*/ 68 w 426"/>
                <a:gd name="T33" fmla="*/ 71 h 280"/>
                <a:gd name="T34" fmla="*/ 72 w 426"/>
                <a:gd name="T35" fmla="*/ 72 h 280"/>
                <a:gd name="T36" fmla="*/ 79 w 426"/>
                <a:gd name="T37" fmla="*/ 71 h 280"/>
                <a:gd name="T38" fmla="*/ 87 w 426"/>
                <a:gd name="T39" fmla="*/ 62 h 280"/>
                <a:gd name="T40" fmla="*/ 106 w 426"/>
                <a:gd name="T41" fmla="*/ 80 h 280"/>
                <a:gd name="T42" fmla="*/ 115 w 426"/>
                <a:gd name="T43" fmla="*/ 89 h 280"/>
                <a:gd name="T44" fmla="*/ 113 w 426"/>
                <a:gd name="T45" fmla="*/ 71 h 280"/>
                <a:gd name="T46" fmla="*/ 106 w 426"/>
                <a:gd name="T47" fmla="*/ 64 h 280"/>
                <a:gd name="T48" fmla="*/ 118 w 426"/>
                <a:gd name="T49" fmla="*/ 53 h 280"/>
                <a:gd name="T50" fmla="*/ 128 w 426"/>
                <a:gd name="T51" fmla="*/ 50 h 280"/>
                <a:gd name="T52" fmla="*/ 133 w 426"/>
                <a:gd name="T53" fmla="*/ 49 h 280"/>
                <a:gd name="T54" fmla="*/ 133 w 426"/>
                <a:gd name="T55" fmla="*/ 44 h 280"/>
                <a:gd name="T56" fmla="*/ 112 w 426"/>
                <a:gd name="T57" fmla="*/ 47 h 280"/>
                <a:gd name="T58" fmla="*/ 96 w 426"/>
                <a:gd name="T59" fmla="*/ 44 h 280"/>
                <a:gd name="T60" fmla="*/ 94 w 426"/>
                <a:gd name="T61" fmla="*/ 41 h 280"/>
                <a:gd name="T62" fmla="*/ 92 w 426"/>
                <a:gd name="T63" fmla="*/ 37 h 280"/>
                <a:gd name="T64" fmla="*/ 70 w 426"/>
                <a:gd name="T65" fmla="*/ 26 h 280"/>
                <a:gd name="T66" fmla="*/ 50 w 426"/>
                <a:gd name="T67" fmla="*/ 20 h 280"/>
                <a:gd name="T68" fmla="*/ 43 w 426"/>
                <a:gd name="T69" fmla="*/ 17 h 280"/>
                <a:gd name="T70" fmla="*/ 25 w 426"/>
                <a:gd name="T71" fmla="*/ 17 h 280"/>
                <a:gd name="T72" fmla="*/ 21 w 426"/>
                <a:gd name="T73" fmla="*/ 11 h 280"/>
                <a:gd name="T74" fmla="*/ 21 w 426"/>
                <a:gd name="T75" fmla="*/ 0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" name="未知"/>
            <p:cNvSpPr>
              <a:spLocks/>
            </p:cNvSpPr>
            <p:nvPr/>
          </p:nvSpPr>
          <p:spPr bwMode="auto">
            <a:xfrm>
              <a:off x="3591" y="1292"/>
              <a:ext cx="311" cy="221"/>
            </a:xfrm>
            <a:custGeom>
              <a:avLst/>
              <a:gdLst>
                <a:gd name="T0" fmla="*/ 0 w 416"/>
                <a:gd name="T1" fmla="*/ 1 h 282"/>
                <a:gd name="T2" fmla="*/ 6 w 416"/>
                <a:gd name="T3" fmla="*/ 14 h 282"/>
                <a:gd name="T4" fmla="*/ 9 w 416"/>
                <a:gd name="T5" fmla="*/ 19 h 282"/>
                <a:gd name="T6" fmla="*/ 26 w 416"/>
                <a:gd name="T7" fmla="*/ 34 h 282"/>
                <a:gd name="T8" fmla="*/ 37 w 416"/>
                <a:gd name="T9" fmla="*/ 43 h 282"/>
                <a:gd name="T10" fmla="*/ 41 w 416"/>
                <a:gd name="T11" fmla="*/ 45 h 282"/>
                <a:gd name="T12" fmla="*/ 43 w 416"/>
                <a:gd name="T13" fmla="*/ 63 h 282"/>
                <a:gd name="T14" fmla="*/ 37 w 416"/>
                <a:gd name="T15" fmla="*/ 76 h 282"/>
                <a:gd name="T16" fmla="*/ 43 w 416"/>
                <a:gd name="T17" fmla="*/ 74 h 282"/>
                <a:gd name="T18" fmla="*/ 46 w 416"/>
                <a:gd name="T19" fmla="*/ 71 h 282"/>
                <a:gd name="T20" fmla="*/ 50 w 416"/>
                <a:gd name="T21" fmla="*/ 76 h 282"/>
                <a:gd name="T22" fmla="*/ 58 w 416"/>
                <a:gd name="T23" fmla="*/ 82 h 282"/>
                <a:gd name="T24" fmla="*/ 65 w 416"/>
                <a:gd name="T25" fmla="*/ 88 h 282"/>
                <a:gd name="T26" fmla="*/ 75 w 416"/>
                <a:gd name="T27" fmla="*/ 84 h 282"/>
                <a:gd name="T28" fmla="*/ 77 w 416"/>
                <a:gd name="T29" fmla="*/ 74 h 282"/>
                <a:gd name="T30" fmla="*/ 84 w 416"/>
                <a:gd name="T31" fmla="*/ 76 h 282"/>
                <a:gd name="T32" fmla="*/ 91 w 416"/>
                <a:gd name="T33" fmla="*/ 79 h 282"/>
                <a:gd name="T34" fmla="*/ 106 w 416"/>
                <a:gd name="T35" fmla="*/ 106 h 282"/>
                <a:gd name="T36" fmla="*/ 111 w 416"/>
                <a:gd name="T37" fmla="*/ 104 h 282"/>
                <a:gd name="T38" fmla="*/ 110 w 416"/>
                <a:gd name="T39" fmla="*/ 95 h 282"/>
                <a:gd name="T40" fmla="*/ 99 w 416"/>
                <a:gd name="T41" fmla="*/ 74 h 282"/>
                <a:gd name="T42" fmla="*/ 112 w 416"/>
                <a:gd name="T43" fmla="*/ 66 h 282"/>
                <a:gd name="T44" fmla="*/ 127 w 416"/>
                <a:gd name="T45" fmla="*/ 55 h 282"/>
                <a:gd name="T46" fmla="*/ 128 w 416"/>
                <a:gd name="T47" fmla="*/ 45 h 282"/>
                <a:gd name="T48" fmla="*/ 114 w 416"/>
                <a:gd name="T49" fmla="*/ 53 h 282"/>
                <a:gd name="T50" fmla="*/ 96 w 416"/>
                <a:gd name="T51" fmla="*/ 52 h 282"/>
                <a:gd name="T52" fmla="*/ 82 w 416"/>
                <a:gd name="T53" fmla="*/ 37 h 282"/>
                <a:gd name="T54" fmla="*/ 57 w 416"/>
                <a:gd name="T55" fmla="*/ 24 h 282"/>
                <a:gd name="T56" fmla="*/ 41 w 416"/>
                <a:gd name="T57" fmla="*/ 13 h 282"/>
                <a:gd name="T58" fmla="*/ 29 w 416"/>
                <a:gd name="T59" fmla="*/ 16 h 282"/>
                <a:gd name="T60" fmla="*/ 24 w 416"/>
                <a:gd name="T61" fmla="*/ 21 h 282"/>
                <a:gd name="T62" fmla="*/ 17 w 416"/>
                <a:gd name="T63" fmla="*/ 6 h 282"/>
                <a:gd name="T64" fmla="*/ 0 w 416"/>
                <a:gd name="T65" fmla="*/ 1 h 2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" name="未知"/>
            <p:cNvSpPr>
              <a:spLocks/>
            </p:cNvSpPr>
            <p:nvPr/>
          </p:nvSpPr>
          <p:spPr bwMode="auto">
            <a:xfrm>
              <a:off x="3821" y="2062"/>
              <a:ext cx="45" cy="58"/>
            </a:xfrm>
            <a:custGeom>
              <a:avLst/>
              <a:gdLst>
                <a:gd name="T0" fmla="*/ 11 w 60"/>
                <a:gd name="T1" fmla="*/ 5 h 78"/>
                <a:gd name="T2" fmla="*/ 0 w 60"/>
                <a:gd name="T3" fmla="*/ 5 h 78"/>
                <a:gd name="T4" fmla="*/ 6 w 60"/>
                <a:gd name="T5" fmla="*/ 13 h 78"/>
                <a:gd name="T6" fmla="*/ 9 w 60"/>
                <a:gd name="T7" fmla="*/ 20 h 78"/>
                <a:gd name="T8" fmla="*/ 11 w 60"/>
                <a:gd name="T9" fmla="*/ 24 h 78"/>
                <a:gd name="T10" fmla="*/ 20 w 60"/>
                <a:gd name="T11" fmla="*/ 16 h 78"/>
                <a:gd name="T12" fmla="*/ 11 w 60"/>
                <a:gd name="T13" fmla="*/ 5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" name="未知"/>
            <p:cNvSpPr>
              <a:spLocks/>
            </p:cNvSpPr>
            <p:nvPr/>
          </p:nvSpPr>
          <p:spPr bwMode="auto">
            <a:xfrm>
              <a:off x="3957" y="1972"/>
              <a:ext cx="161" cy="82"/>
            </a:xfrm>
            <a:custGeom>
              <a:avLst/>
              <a:gdLst>
                <a:gd name="T0" fmla="*/ 14 w 219"/>
                <a:gd name="T1" fmla="*/ 20 h 113"/>
                <a:gd name="T2" fmla="*/ 11 w 219"/>
                <a:gd name="T3" fmla="*/ 17 h 113"/>
                <a:gd name="T4" fmla="*/ 4 w 219"/>
                <a:gd name="T5" fmla="*/ 19 h 113"/>
                <a:gd name="T6" fmla="*/ 11 w 219"/>
                <a:gd name="T7" fmla="*/ 32 h 113"/>
                <a:gd name="T8" fmla="*/ 36 w 219"/>
                <a:gd name="T9" fmla="*/ 25 h 113"/>
                <a:gd name="T10" fmla="*/ 43 w 219"/>
                <a:gd name="T11" fmla="*/ 20 h 113"/>
                <a:gd name="T12" fmla="*/ 50 w 219"/>
                <a:gd name="T13" fmla="*/ 18 h 113"/>
                <a:gd name="T14" fmla="*/ 64 w 219"/>
                <a:gd name="T15" fmla="*/ 5 h 113"/>
                <a:gd name="T16" fmla="*/ 61 w 219"/>
                <a:gd name="T17" fmla="*/ 0 h 113"/>
                <a:gd name="T18" fmla="*/ 52 w 219"/>
                <a:gd name="T19" fmla="*/ 5 h 113"/>
                <a:gd name="T20" fmla="*/ 32 w 219"/>
                <a:gd name="T21" fmla="*/ 12 h 113"/>
                <a:gd name="T22" fmla="*/ 24 w 219"/>
                <a:gd name="T23" fmla="*/ 12 h 113"/>
                <a:gd name="T24" fmla="*/ 18 w 219"/>
                <a:gd name="T25" fmla="*/ 15 h 113"/>
                <a:gd name="T26" fmla="*/ 14 w 219"/>
                <a:gd name="T27" fmla="*/ 20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" name="未知"/>
            <p:cNvSpPr>
              <a:spLocks/>
            </p:cNvSpPr>
            <p:nvPr/>
          </p:nvSpPr>
          <p:spPr bwMode="auto">
            <a:xfrm>
              <a:off x="4127" y="1922"/>
              <a:ext cx="104" cy="82"/>
            </a:xfrm>
            <a:custGeom>
              <a:avLst/>
              <a:gdLst>
                <a:gd name="T0" fmla="*/ 4 w 139"/>
                <a:gd name="T1" fmla="*/ 12 h 122"/>
                <a:gd name="T2" fmla="*/ 2 w 139"/>
                <a:gd name="T3" fmla="*/ 17 h 122"/>
                <a:gd name="T4" fmla="*/ 0 w 139"/>
                <a:gd name="T5" fmla="*/ 22 h 122"/>
                <a:gd name="T6" fmla="*/ 11 w 139"/>
                <a:gd name="T7" fmla="*/ 24 h 122"/>
                <a:gd name="T8" fmla="*/ 16 w 139"/>
                <a:gd name="T9" fmla="*/ 20 h 122"/>
                <a:gd name="T10" fmla="*/ 39 w 139"/>
                <a:gd name="T11" fmla="*/ 14 h 122"/>
                <a:gd name="T12" fmla="*/ 43 w 139"/>
                <a:gd name="T13" fmla="*/ 9 h 122"/>
                <a:gd name="T14" fmla="*/ 35 w 139"/>
                <a:gd name="T15" fmla="*/ 6 h 122"/>
                <a:gd name="T16" fmla="*/ 31 w 139"/>
                <a:gd name="T17" fmla="*/ 4 h 122"/>
                <a:gd name="T18" fmla="*/ 20 w 139"/>
                <a:gd name="T19" fmla="*/ 2 h 122"/>
                <a:gd name="T20" fmla="*/ 16 w 139"/>
                <a:gd name="T21" fmla="*/ 7 h 122"/>
                <a:gd name="T22" fmla="*/ 4 w 139"/>
                <a:gd name="T23" fmla="*/ 12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" name="未知"/>
            <p:cNvSpPr>
              <a:spLocks/>
            </p:cNvSpPr>
            <p:nvPr/>
          </p:nvSpPr>
          <p:spPr bwMode="auto">
            <a:xfrm>
              <a:off x="4182" y="1881"/>
              <a:ext cx="37" cy="26"/>
            </a:xfrm>
            <a:custGeom>
              <a:avLst/>
              <a:gdLst>
                <a:gd name="T0" fmla="*/ 10 w 49"/>
                <a:gd name="T1" fmla="*/ 0 h 35"/>
                <a:gd name="T2" fmla="*/ 3 w 49"/>
                <a:gd name="T3" fmla="*/ 3 h 35"/>
                <a:gd name="T4" fmla="*/ 8 w 49"/>
                <a:gd name="T5" fmla="*/ 10 h 35"/>
                <a:gd name="T6" fmla="*/ 13 w 49"/>
                <a:gd name="T7" fmla="*/ 7 h 35"/>
                <a:gd name="T8" fmla="*/ 10 w 4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" name="未知"/>
            <p:cNvSpPr>
              <a:spLocks/>
            </p:cNvSpPr>
            <p:nvPr/>
          </p:nvSpPr>
          <p:spPr bwMode="auto">
            <a:xfrm>
              <a:off x="2459" y="1395"/>
              <a:ext cx="123" cy="201"/>
            </a:xfrm>
            <a:custGeom>
              <a:avLst/>
              <a:gdLst>
                <a:gd name="T0" fmla="*/ 41 w 164"/>
                <a:gd name="T1" fmla="*/ 0 h 268"/>
                <a:gd name="T2" fmla="*/ 33 w 164"/>
                <a:gd name="T3" fmla="*/ 9 h 268"/>
                <a:gd name="T4" fmla="*/ 29 w 164"/>
                <a:gd name="T5" fmla="*/ 20 h 268"/>
                <a:gd name="T6" fmla="*/ 11 w 164"/>
                <a:gd name="T7" fmla="*/ 26 h 268"/>
                <a:gd name="T8" fmla="*/ 9 w 164"/>
                <a:gd name="T9" fmla="*/ 31 h 268"/>
                <a:gd name="T10" fmla="*/ 5 w 164"/>
                <a:gd name="T11" fmla="*/ 32 h 268"/>
                <a:gd name="T12" fmla="*/ 6 w 164"/>
                <a:gd name="T13" fmla="*/ 42 h 268"/>
                <a:gd name="T14" fmla="*/ 9 w 164"/>
                <a:gd name="T15" fmla="*/ 50 h 268"/>
                <a:gd name="T16" fmla="*/ 0 w 164"/>
                <a:gd name="T17" fmla="*/ 64 h 268"/>
                <a:gd name="T18" fmla="*/ 9 w 164"/>
                <a:gd name="T19" fmla="*/ 83 h 268"/>
                <a:gd name="T20" fmla="*/ 17 w 164"/>
                <a:gd name="T21" fmla="*/ 85 h 268"/>
                <a:gd name="T22" fmla="*/ 29 w 164"/>
                <a:gd name="T23" fmla="*/ 69 h 268"/>
                <a:gd name="T24" fmla="*/ 33 w 164"/>
                <a:gd name="T25" fmla="*/ 61 h 268"/>
                <a:gd name="T26" fmla="*/ 41 w 164"/>
                <a:gd name="T27" fmla="*/ 37 h 268"/>
                <a:gd name="T28" fmla="*/ 44 w 164"/>
                <a:gd name="T29" fmla="*/ 24 h 268"/>
                <a:gd name="T30" fmla="*/ 52 w 164"/>
                <a:gd name="T31" fmla="*/ 23 h 268"/>
                <a:gd name="T32" fmla="*/ 41 w 164"/>
                <a:gd name="T33" fmla="*/ 0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" name="未知"/>
            <p:cNvSpPr>
              <a:spLocks/>
            </p:cNvSpPr>
            <p:nvPr/>
          </p:nvSpPr>
          <p:spPr bwMode="auto">
            <a:xfrm>
              <a:off x="2991" y="1083"/>
              <a:ext cx="49" cy="61"/>
            </a:xfrm>
            <a:custGeom>
              <a:avLst/>
              <a:gdLst>
                <a:gd name="T0" fmla="*/ 9 w 66"/>
                <a:gd name="T1" fmla="*/ 0 h 81"/>
                <a:gd name="T2" fmla="*/ 7 w 66"/>
                <a:gd name="T3" fmla="*/ 20 h 81"/>
                <a:gd name="T4" fmla="*/ 9 w 66"/>
                <a:gd name="T5" fmla="*/ 24 h 81"/>
                <a:gd name="T6" fmla="*/ 12 w 66"/>
                <a:gd name="T7" fmla="*/ 26 h 81"/>
                <a:gd name="T8" fmla="*/ 17 w 66"/>
                <a:gd name="T9" fmla="*/ 24 h 81"/>
                <a:gd name="T10" fmla="*/ 9 w 66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" name="未知"/>
            <p:cNvSpPr>
              <a:spLocks/>
            </p:cNvSpPr>
            <p:nvPr/>
          </p:nvSpPr>
          <p:spPr bwMode="auto">
            <a:xfrm>
              <a:off x="3324" y="1149"/>
              <a:ext cx="111" cy="183"/>
            </a:xfrm>
            <a:custGeom>
              <a:avLst/>
              <a:gdLst>
                <a:gd name="T0" fmla="*/ 31 w 148"/>
                <a:gd name="T1" fmla="*/ 0 h 244"/>
                <a:gd name="T2" fmla="*/ 20 w 148"/>
                <a:gd name="T3" fmla="*/ 26 h 244"/>
                <a:gd name="T4" fmla="*/ 11 w 148"/>
                <a:gd name="T5" fmla="*/ 29 h 244"/>
                <a:gd name="T6" fmla="*/ 4 w 148"/>
                <a:gd name="T7" fmla="*/ 35 h 244"/>
                <a:gd name="T8" fmla="*/ 13 w 148"/>
                <a:gd name="T9" fmla="*/ 60 h 244"/>
                <a:gd name="T10" fmla="*/ 17 w 148"/>
                <a:gd name="T11" fmla="*/ 71 h 244"/>
                <a:gd name="T12" fmla="*/ 20 w 148"/>
                <a:gd name="T13" fmla="*/ 75 h 244"/>
                <a:gd name="T14" fmla="*/ 26 w 148"/>
                <a:gd name="T15" fmla="*/ 77 h 244"/>
                <a:gd name="T16" fmla="*/ 31 w 148"/>
                <a:gd name="T17" fmla="*/ 62 h 244"/>
                <a:gd name="T18" fmla="*/ 40 w 148"/>
                <a:gd name="T19" fmla="*/ 53 h 244"/>
                <a:gd name="T20" fmla="*/ 35 w 148"/>
                <a:gd name="T21" fmla="*/ 22 h 244"/>
                <a:gd name="T22" fmla="*/ 44 w 148"/>
                <a:gd name="T23" fmla="*/ 15 h 244"/>
                <a:gd name="T24" fmla="*/ 35 w 148"/>
                <a:gd name="T25" fmla="*/ 6 h 244"/>
                <a:gd name="T26" fmla="*/ 31 w 148"/>
                <a:gd name="T27" fmla="*/ 0 h 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0" name="未知"/>
            <p:cNvSpPr>
              <a:spLocks/>
            </p:cNvSpPr>
            <p:nvPr/>
          </p:nvSpPr>
          <p:spPr bwMode="auto">
            <a:xfrm>
              <a:off x="3230" y="1092"/>
              <a:ext cx="72" cy="137"/>
            </a:xfrm>
            <a:custGeom>
              <a:avLst/>
              <a:gdLst>
                <a:gd name="T0" fmla="*/ 15 w 96"/>
                <a:gd name="T1" fmla="*/ 1 h 183"/>
                <a:gd name="T2" fmla="*/ 17 w 96"/>
                <a:gd name="T3" fmla="*/ 10 h 183"/>
                <a:gd name="T4" fmla="*/ 20 w 96"/>
                <a:gd name="T5" fmla="*/ 19 h 183"/>
                <a:gd name="T6" fmla="*/ 20 w 96"/>
                <a:gd name="T7" fmla="*/ 29 h 183"/>
                <a:gd name="T8" fmla="*/ 22 w 96"/>
                <a:gd name="T9" fmla="*/ 33 h 183"/>
                <a:gd name="T10" fmla="*/ 23 w 96"/>
                <a:gd name="T11" fmla="*/ 39 h 183"/>
                <a:gd name="T12" fmla="*/ 18 w 96"/>
                <a:gd name="T13" fmla="*/ 29 h 183"/>
                <a:gd name="T14" fmla="*/ 11 w 96"/>
                <a:gd name="T15" fmla="*/ 24 h 183"/>
                <a:gd name="T16" fmla="*/ 2 w 96"/>
                <a:gd name="T17" fmla="*/ 25 h 183"/>
                <a:gd name="T18" fmla="*/ 3 w 96"/>
                <a:gd name="T19" fmla="*/ 32 h 183"/>
                <a:gd name="T20" fmla="*/ 13 w 96"/>
                <a:gd name="T21" fmla="*/ 36 h 183"/>
                <a:gd name="T22" fmla="*/ 18 w 96"/>
                <a:gd name="T23" fmla="*/ 43 h 183"/>
                <a:gd name="T24" fmla="*/ 23 w 96"/>
                <a:gd name="T25" fmla="*/ 43 h 183"/>
                <a:gd name="T26" fmla="*/ 25 w 96"/>
                <a:gd name="T27" fmla="*/ 47 h 183"/>
                <a:gd name="T28" fmla="*/ 31 w 96"/>
                <a:gd name="T29" fmla="*/ 56 h 183"/>
                <a:gd name="T30" fmla="*/ 26 w 96"/>
                <a:gd name="T31" fmla="*/ 39 h 183"/>
                <a:gd name="T32" fmla="*/ 26 w 96"/>
                <a:gd name="T33" fmla="*/ 29 h 183"/>
                <a:gd name="T34" fmla="*/ 23 w 96"/>
                <a:gd name="T35" fmla="*/ 19 h 183"/>
                <a:gd name="T36" fmla="*/ 20 w 96"/>
                <a:gd name="T37" fmla="*/ 13 h 183"/>
                <a:gd name="T38" fmla="*/ 18 w 96"/>
                <a:gd name="T39" fmla="*/ 6 h 183"/>
                <a:gd name="T40" fmla="*/ 15 w 96"/>
                <a:gd name="T41" fmla="*/ 1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" name="未知"/>
            <p:cNvSpPr>
              <a:spLocks/>
            </p:cNvSpPr>
            <p:nvPr/>
          </p:nvSpPr>
          <p:spPr bwMode="auto">
            <a:xfrm>
              <a:off x="3279" y="1202"/>
              <a:ext cx="41" cy="128"/>
            </a:xfrm>
            <a:custGeom>
              <a:avLst/>
              <a:gdLst>
                <a:gd name="T0" fmla="*/ 2 w 54"/>
                <a:gd name="T1" fmla="*/ 0 h 175"/>
                <a:gd name="T2" fmla="*/ 0 w 54"/>
                <a:gd name="T3" fmla="*/ 7 h 175"/>
                <a:gd name="T4" fmla="*/ 3 w 54"/>
                <a:gd name="T5" fmla="*/ 15 h 175"/>
                <a:gd name="T6" fmla="*/ 6 w 54"/>
                <a:gd name="T7" fmla="*/ 27 h 175"/>
                <a:gd name="T8" fmla="*/ 11 w 54"/>
                <a:gd name="T9" fmla="*/ 37 h 175"/>
                <a:gd name="T10" fmla="*/ 18 w 54"/>
                <a:gd name="T11" fmla="*/ 50 h 175"/>
                <a:gd name="T12" fmla="*/ 13 w 54"/>
                <a:gd name="T13" fmla="*/ 33 h 175"/>
                <a:gd name="T14" fmla="*/ 11 w 54"/>
                <a:gd name="T15" fmla="*/ 27 h 175"/>
                <a:gd name="T16" fmla="*/ 9 w 54"/>
                <a:gd name="T17" fmla="*/ 18 h 175"/>
                <a:gd name="T18" fmla="*/ 8 w 54"/>
                <a:gd name="T19" fmla="*/ 13 h 175"/>
                <a:gd name="T20" fmla="*/ 5 w 54"/>
                <a:gd name="T21" fmla="*/ 11 h 175"/>
                <a:gd name="T22" fmla="*/ 2 w 5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" name="未知"/>
            <p:cNvSpPr>
              <a:spLocks/>
            </p:cNvSpPr>
            <p:nvPr/>
          </p:nvSpPr>
          <p:spPr bwMode="auto">
            <a:xfrm>
              <a:off x="3324" y="1339"/>
              <a:ext cx="66" cy="58"/>
            </a:xfrm>
            <a:custGeom>
              <a:avLst/>
              <a:gdLst>
                <a:gd name="T0" fmla="*/ 2 w 86"/>
                <a:gd name="T1" fmla="*/ 0 h 73"/>
                <a:gd name="T2" fmla="*/ 3 w 86"/>
                <a:gd name="T3" fmla="*/ 14 h 73"/>
                <a:gd name="T4" fmla="*/ 8 w 86"/>
                <a:gd name="T5" fmla="*/ 17 h 73"/>
                <a:gd name="T6" fmla="*/ 16 w 86"/>
                <a:gd name="T7" fmla="*/ 20 h 73"/>
                <a:gd name="T8" fmla="*/ 21 w 86"/>
                <a:gd name="T9" fmla="*/ 23 h 73"/>
                <a:gd name="T10" fmla="*/ 26 w 86"/>
                <a:gd name="T11" fmla="*/ 26 h 73"/>
                <a:gd name="T12" fmla="*/ 30 w 86"/>
                <a:gd name="T13" fmla="*/ 28 h 73"/>
                <a:gd name="T14" fmla="*/ 25 w 86"/>
                <a:gd name="T15" fmla="*/ 16 h 73"/>
                <a:gd name="T16" fmla="*/ 21 w 86"/>
                <a:gd name="T17" fmla="*/ 9 h 73"/>
                <a:gd name="T18" fmla="*/ 12 w 86"/>
                <a:gd name="T19" fmla="*/ 10 h 73"/>
                <a:gd name="T20" fmla="*/ 8 w 86"/>
                <a:gd name="T21" fmla="*/ 8 h 73"/>
                <a:gd name="T22" fmla="*/ 2 w 86"/>
                <a:gd name="T23" fmla="*/ 0 h 73"/>
                <a:gd name="T24" fmla="*/ 2 w 86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" name="未知"/>
            <p:cNvSpPr>
              <a:spLocks/>
            </p:cNvSpPr>
            <p:nvPr/>
          </p:nvSpPr>
          <p:spPr bwMode="auto">
            <a:xfrm>
              <a:off x="3428" y="1244"/>
              <a:ext cx="83" cy="117"/>
            </a:xfrm>
            <a:custGeom>
              <a:avLst/>
              <a:gdLst>
                <a:gd name="T0" fmla="*/ 31 w 111"/>
                <a:gd name="T1" fmla="*/ 0 h 156"/>
                <a:gd name="T2" fmla="*/ 23 w 111"/>
                <a:gd name="T3" fmla="*/ 4 h 156"/>
                <a:gd name="T4" fmla="*/ 7 w 111"/>
                <a:gd name="T5" fmla="*/ 5 h 156"/>
                <a:gd name="T6" fmla="*/ 4 w 111"/>
                <a:gd name="T7" fmla="*/ 11 h 156"/>
                <a:gd name="T8" fmla="*/ 3 w 111"/>
                <a:gd name="T9" fmla="*/ 20 h 156"/>
                <a:gd name="T10" fmla="*/ 4 w 111"/>
                <a:gd name="T11" fmla="*/ 24 h 156"/>
                <a:gd name="T12" fmla="*/ 1 w 111"/>
                <a:gd name="T13" fmla="*/ 29 h 156"/>
                <a:gd name="T14" fmla="*/ 4 w 111"/>
                <a:gd name="T15" fmla="*/ 35 h 156"/>
                <a:gd name="T16" fmla="*/ 7 w 111"/>
                <a:gd name="T17" fmla="*/ 40 h 156"/>
                <a:gd name="T18" fmla="*/ 4 w 111"/>
                <a:gd name="T19" fmla="*/ 46 h 156"/>
                <a:gd name="T20" fmla="*/ 7 w 111"/>
                <a:gd name="T21" fmla="*/ 50 h 156"/>
                <a:gd name="T22" fmla="*/ 13 w 111"/>
                <a:gd name="T23" fmla="*/ 46 h 156"/>
                <a:gd name="T24" fmla="*/ 16 w 111"/>
                <a:gd name="T25" fmla="*/ 30 h 156"/>
                <a:gd name="T26" fmla="*/ 17 w 111"/>
                <a:gd name="T27" fmla="*/ 40 h 156"/>
                <a:gd name="T28" fmla="*/ 21 w 111"/>
                <a:gd name="T29" fmla="*/ 47 h 156"/>
                <a:gd name="T30" fmla="*/ 19 w 111"/>
                <a:gd name="T31" fmla="*/ 35 h 156"/>
                <a:gd name="T32" fmla="*/ 22 w 111"/>
                <a:gd name="T33" fmla="*/ 23 h 156"/>
                <a:gd name="T34" fmla="*/ 22 w 111"/>
                <a:gd name="T35" fmla="*/ 17 h 156"/>
                <a:gd name="T36" fmla="*/ 16 w 111"/>
                <a:gd name="T37" fmla="*/ 20 h 156"/>
                <a:gd name="T38" fmla="*/ 10 w 111"/>
                <a:gd name="T39" fmla="*/ 17 h 156"/>
                <a:gd name="T40" fmla="*/ 13 w 111"/>
                <a:gd name="T41" fmla="*/ 11 h 156"/>
                <a:gd name="T42" fmla="*/ 19 w 111"/>
                <a:gd name="T43" fmla="*/ 11 h 156"/>
                <a:gd name="T44" fmla="*/ 24 w 111"/>
                <a:gd name="T45" fmla="*/ 13 h 156"/>
                <a:gd name="T46" fmla="*/ 31 w 111"/>
                <a:gd name="T47" fmla="*/ 10 h 156"/>
                <a:gd name="T48" fmla="*/ 34 w 111"/>
                <a:gd name="T49" fmla="*/ 5 h 156"/>
                <a:gd name="T50" fmla="*/ 31 w 111"/>
                <a:gd name="T51" fmla="*/ 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" name="未知"/>
            <p:cNvSpPr>
              <a:spLocks/>
            </p:cNvSpPr>
            <p:nvPr/>
          </p:nvSpPr>
          <p:spPr bwMode="auto">
            <a:xfrm>
              <a:off x="3400" y="826"/>
              <a:ext cx="22" cy="82"/>
            </a:xfrm>
            <a:custGeom>
              <a:avLst/>
              <a:gdLst>
                <a:gd name="T0" fmla="*/ 4 w 30"/>
                <a:gd name="T1" fmla="*/ 0 h 94"/>
                <a:gd name="T2" fmla="*/ 0 w 30"/>
                <a:gd name="T3" fmla="*/ 9 h 94"/>
                <a:gd name="T4" fmla="*/ 1 w 30"/>
                <a:gd name="T5" fmla="*/ 21 h 94"/>
                <a:gd name="T6" fmla="*/ 1 w 30"/>
                <a:gd name="T7" fmla="*/ 35 h 94"/>
                <a:gd name="T8" fmla="*/ 5 w 30"/>
                <a:gd name="T9" fmla="*/ 55 h 94"/>
                <a:gd name="T10" fmla="*/ 9 w 30"/>
                <a:gd name="T11" fmla="*/ 48 h 94"/>
                <a:gd name="T12" fmla="*/ 7 w 30"/>
                <a:gd name="T13" fmla="*/ 35 h 94"/>
                <a:gd name="T14" fmla="*/ 4 w 30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" name="未知"/>
            <p:cNvSpPr>
              <a:spLocks/>
            </p:cNvSpPr>
            <p:nvPr/>
          </p:nvSpPr>
          <p:spPr bwMode="auto">
            <a:xfrm>
              <a:off x="3414" y="945"/>
              <a:ext cx="60" cy="118"/>
            </a:xfrm>
            <a:custGeom>
              <a:avLst/>
              <a:gdLst>
                <a:gd name="T0" fmla="*/ 4 w 81"/>
                <a:gd name="T1" fmla="*/ 1 h 158"/>
                <a:gd name="T2" fmla="*/ 0 w 81"/>
                <a:gd name="T3" fmla="*/ 6 h 158"/>
                <a:gd name="T4" fmla="*/ 2 w 81"/>
                <a:gd name="T5" fmla="*/ 16 h 158"/>
                <a:gd name="T6" fmla="*/ 1 w 81"/>
                <a:gd name="T7" fmla="*/ 34 h 158"/>
                <a:gd name="T8" fmla="*/ 5 w 81"/>
                <a:gd name="T9" fmla="*/ 32 h 158"/>
                <a:gd name="T10" fmla="*/ 6 w 81"/>
                <a:gd name="T11" fmla="*/ 36 h 158"/>
                <a:gd name="T12" fmla="*/ 9 w 81"/>
                <a:gd name="T13" fmla="*/ 38 h 158"/>
                <a:gd name="T14" fmla="*/ 12 w 81"/>
                <a:gd name="T15" fmla="*/ 43 h 158"/>
                <a:gd name="T16" fmla="*/ 15 w 81"/>
                <a:gd name="T17" fmla="*/ 40 h 158"/>
                <a:gd name="T18" fmla="*/ 20 w 81"/>
                <a:gd name="T19" fmla="*/ 42 h 158"/>
                <a:gd name="T20" fmla="*/ 19 w 81"/>
                <a:gd name="T21" fmla="*/ 34 h 158"/>
                <a:gd name="T22" fmla="*/ 15 w 81"/>
                <a:gd name="T23" fmla="*/ 32 h 158"/>
                <a:gd name="T24" fmla="*/ 12 w 81"/>
                <a:gd name="T25" fmla="*/ 28 h 158"/>
                <a:gd name="T26" fmla="*/ 10 w 81"/>
                <a:gd name="T27" fmla="*/ 23 h 158"/>
                <a:gd name="T28" fmla="*/ 12 w 81"/>
                <a:gd name="T29" fmla="*/ 16 h 158"/>
                <a:gd name="T30" fmla="*/ 10 w 81"/>
                <a:gd name="T31" fmla="*/ 10 h 158"/>
                <a:gd name="T32" fmla="*/ 13 w 81"/>
                <a:gd name="T33" fmla="*/ 6 h 158"/>
                <a:gd name="T34" fmla="*/ 9 w 81"/>
                <a:gd name="T35" fmla="*/ 1 h 158"/>
                <a:gd name="T36" fmla="*/ 5 w 81"/>
                <a:gd name="T37" fmla="*/ 2 h 158"/>
                <a:gd name="T38" fmla="*/ 4 w 81"/>
                <a:gd name="T39" fmla="*/ 1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6" name="未知"/>
            <p:cNvSpPr>
              <a:spLocks/>
            </p:cNvSpPr>
            <p:nvPr/>
          </p:nvSpPr>
          <p:spPr bwMode="auto">
            <a:xfrm>
              <a:off x="3457" y="1101"/>
              <a:ext cx="66" cy="82"/>
            </a:xfrm>
            <a:custGeom>
              <a:avLst/>
              <a:gdLst>
                <a:gd name="T0" fmla="*/ 19 w 85"/>
                <a:gd name="T1" fmla="*/ 0 h 105"/>
                <a:gd name="T2" fmla="*/ 16 w 85"/>
                <a:gd name="T3" fmla="*/ 7 h 105"/>
                <a:gd name="T4" fmla="*/ 12 w 85"/>
                <a:gd name="T5" fmla="*/ 11 h 105"/>
                <a:gd name="T6" fmla="*/ 5 w 85"/>
                <a:gd name="T7" fmla="*/ 12 h 105"/>
                <a:gd name="T8" fmla="*/ 3 w 85"/>
                <a:gd name="T9" fmla="*/ 18 h 105"/>
                <a:gd name="T10" fmla="*/ 2 w 85"/>
                <a:gd name="T11" fmla="*/ 27 h 105"/>
                <a:gd name="T12" fmla="*/ 5 w 85"/>
                <a:gd name="T13" fmla="*/ 27 h 105"/>
                <a:gd name="T14" fmla="*/ 9 w 85"/>
                <a:gd name="T15" fmla="*/ 23 h 105"/>
                <a:gd name="T16" fmla="*/ 12 w 85"/>
                <a:gd name="T17" fmla="*/ 26 h 105"/>
                <a:gd name="T18" fmla="*/ 21 w 85"/>
                <a:gd name="T19" fmla="*/ 37 h 105"/>
                <a:gd name="T20" fmla="*/ 26 w 85"/>
                <a:gd name="T21" fmla="*/ 27 h 105"/>
                <a:gd name="T22" fmla="*/ 31 w 85"/>
                <a:gd name="T23" fmla="*/ 25 h 105"/>
                <a:gd name="T24" fmla="*/ 26 w 85"/>
                <a:gd name="T25" fmla="*/ 14 h 105"/>
                <a:gd name="T26" fmla="*/ 19 w 85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" name="未知"/>
            <p:cNvSpPr>
              <a:spLocks/>
            </p:cNvSpPr>
            <p:nvPr/>
          </p:nvSpPr>
          <p:spPr bwMode="auto">
            <a:xfrm>
              <a:off x="3533" y="1242"/>
              <a:ext cx="29" cy="49"/>
            </a:xfrm>
            <a:custGeom>
              <a:avLst/>
              <a:gdLst>
                <a:gd name="T0" fmla="*/ 2 w 38"/>
                <a:gd name="T1" fmla="*/ 8 h 66"/>
                <a:gd name="T2" fmla="*/ 8 w 38"/>
                <a:gd name="T3" fmla="*/ 20 h 66"/>
                <a:gd name="T4" fmla="*/ 11 w 38"/>
                <a:gd name="T5" fmla="*/ 16 h 66"/>
                <a:gd name="T6" fmla="*/ 13 w 38"/>
                <a:gd name="T7" fmla="*/ 12 h 66"/>
                <a:gd name="T8" fmla="*/ 11 w 38"/>
                <a:gd name="T9" fmla="*/ 7 h 66"/>
                <a:gd name="T10" fmla="*/ 6 w 38"/>
                <a:gd name="T11" fmla="*/ 4 h 66"/>
                <a:gd name="T12" fmla="*/ 4 w 38"/>
                <a:gd name="T13" fmla="*/ 1 h 66"/>
                <a:gd name="T14" fmla="*/ 2 w 38"/>
                <a:gd name="T15" fmla="*/ 4 h 66"/>
                <a:gd name="T16" fmla="*/ 2 w 38"/>
                <a:gd name="T17" fmla="*/ 8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" name="未知"/>
            <p:cNvSpPr>
              <a:spLocks/>
            </p:cNvSpPr>
            <p:nvPr/>
          </p:nvSpPr>
          <p:spPr bwMode="auto">
            <a:xfrm>
              <a:off x="3517" y="1324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2 w 24"/>
                <a:gd name="T3" fmla="*/ 7 h 23"/>
                <a:gd name="T4" fmla="*/ 8 w 24"/>
                <a:gd name="T5" fmla="*/ 3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" name="未知"/>
            <p:cNvSpPr>
              <a:spLocks/>
            </p:cNvSpPr>
            <p:nvPr/>
          </p:nvSpPr>
          <p:spPr bwMode="auto">
            <a:xfrm>
              <a:off x="3544" y="1314"/>
              <a:ext cx="45" cy="37"/>
            </a:xfrm>
            <a:custGeom>
              <a:avLst/>
              <a:gdLst>
                <a:gd name="T0" fmla="*/ 3 w 60"/>
                <a:gd name="T1" fmla="*/ 0 h 49"/>
                <a:gd name="T2" fmla="*/ 0 w 60"/>
                <a:gd name="T3" fmla="*/ 6 h 49"/>
                <a:gd name="T4" fmla="*/ 9 w 60"/>
                <a:gd name="T5" fmla="*/ 11 h 49"/>
                <a:gd name="T6" fmla="*/ 14 w 60"/>
                <a:gd name="T7" fmla="*/ 15 h 49"/>
                <a:gd name="T8" fmla="*/ 20 w 60"/>
                <a:gd name="T9" fmla="*/ 14 h 49"/>
                <a:gd name="T10" fmla="*/ 16 w 60"/>
                <a:gd name="T11" fmla="*/ 8 h 49"/>
                <a:gd name="T12" fmla="*/ 9 w 60"/>
                <a:gd name="T13" fmla="*/ 2 h 49"/>
                <a:gd name="T14" fmla="*/ 6 w 60"/>
                <a:gd name="T15" fmla="*/ 5 h 49"/>
                <a:gd name="T16" fmla="*/ 3 w 6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" name="未知"/>
            <p:cNvSpPr>
              <a:spLocks/>
            </p:cNvSpPr>
            <p:nvPr/>
          </p:nvSpPr>
          <p:spPr bwMode="auto">
            <a:xfrm>
              <a:off x="3613" y="1384"/>
              <a:ext cx="24" cy="35"/>
            </a:xfrm>
            <a:custGeom>
              <a:avLst/>
              <a:gdLst>
                <a:gd name="T0" fmla="*/ 9 w 32"/>
                <a:gd name="T1" fmla="*/ 0 h 44"/>
                <a:gd name="T2" fmla="*/ 4 w 32"/>
                <a:gd name="T3" fmla="*/ 5 h 44"/>
                <a:gd name="T4" fmla="*/ 4 w 32"/>
                <a:gd name="T5" fmla="*/ 13 h 44"/>
                <a:gd name="T6" fmla="*/ 8 w 32"/>
                <a:gd name="T7" fmla="*/ 14 h 44"/>
                <a:gd name="T8" fmla="*/ 9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" name="未知"/>
            <p:cNvSpPr>
              <a:spLocks/>
            </p:cNvSpPr>
            <p:nvPr/>
          </p:nvSpPr>
          <p:spPr bwMode="auto">
            <a:xfrm>
              <a:off x="3880" y="1342"/>
              <a:ext cx="47" cy="47"/>
            </a:xfrm>
            <a:custGeom>
              <a:avLst/>
              <a:gdLst>
                <a:gd name="T0" fmla="*/ 2 w 61"/>
                <a:gd name="T1" fmla="*/ 0 h 63"/>
                <a:gd name="T2" fmla="*/ 0 w 61"/>
                <a:gd name="T3" fmla="*/ 4 h 63"/>
                <a:gd name="T4" fmla="*/ 8 w 61"/>
                <a:gd name="T5" fmla="*/ 10 h 63"/>
                <a:gd name="T6" fmla="*/ 13 w 61"/>
                <a:gd name="T7" fmla="*/ 16 h 63"/>
                <a:gd name="T8" fmla="*/ 16 w 61"/>
                <a:gd name="T9" fmla="*/ 19 h 63"/>
                <a:gd name="T10" fmla="*/ 22 w 61"/>
                <a:gd name="T11" fmla="*/ 17 h 63"/>
                <a:gd name="T12" fmla="*/ 12 w 61"/>
                <a:gd name="T13" fmla="*/ 5 h 63"/>
                <a:gd name="T14" fmla="*/ 2 w 61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" name="未知"/>
            <p:cNvSpPr>
              <a:spLocks/>
            </p:cNvSpPr>
            <p:nvPr/>
          </p:nvSpPr>
          <p:spPr bwMode="auto">
            <a:xfrm>
              <a:off x="3483" y="1401"/>
              <a:ext cx="46" cy="50"/>
            </a:xfrm>
            <a:custGeom>
              <a:avLst/>
              <a:gdLst>
                <a:gd name="T0" fmla="*/ 9 w 61"/>
                <a:gd name="T1" fmla="*/ 2 h 67"/>
                <a:gd name="T2" fmla="*/ 10 w 61"/>
                <a:gd name="T3" fmla="*/ 10 h 67"/>
                <a:gd name="T4" fmla="*/ 5 w 61"/>
                <a:gd name="T5" fmla="*/ 13 h 67"/>
                <a:gd name="T6" fmla="*/ 8 w 61"/>
                <a:gd name="T7" fmla="*/ 21 h 67"/>
                <a:gd name="T8" fmla="*/ 15 w 61"/>
                <a:gd name="T9" fmla="*/ 18 h 67"/>
                <a:gd name="T10" fmla="*/ 20 w 61"/>
                <a:gd name="T11" fmla="*/ 14 h 67"/>
                <a:gd name="T12" fmla="*/ 17 w 61"/>
                <a:gd name="T13" fmla="*/ 9 h 67"/>
                <a:gd name="T14" fmla="*/ 18 w 61"/>
                <a:gd name="T15" fmla="*/ 4 h 67"/>
                <a:gd name="T16" fmla="*/ 17 w 61"/>
                <a:gd name="T17" fmla="*/ 1 h 67"/>
                <a:gd name="T18" fmla="*/ 15 w 61"/>
                <a:gd name="T19" fmla="*/ 1 h 67"/>
                <a:gd name="T20" fmla="*/ 17 w 61"/>
                <a:gd name="T21" fmla="*/ 1 h 67"/>
                <a:gd name="T22" fmla="*/ 16 w 61"/>
                <a:gd name="T23" fmla="*/ 5 h 67"/>
                <a:gd name="T24" fmla="*/ 14 w 61"/>
                <a:gd name="T25" fmla="*/ 7 h 67"/>
                <a:gd name="T26" fmla="*/ 9 w 61"/>
                <a:gd name="T27" fmla="*/ 2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" name="未知"/>
            <p:cNvSpPr>
              <a:spLocks/>
            </p:cNvSpPr>
            <p:nvPr/>
          </p:nvSpPr>
          <p:spPr bwMode="auto">
            <a:xfrm>
              <a:off x="3434" y="1420"/>
              <a:ext cx="32" cy="27"/>
            </a:xfrm>
            <a:custGeom>
              <a:avLst/>
              <a:gdLst>
                <a:gd name="T0" fmla="*/ 7 w 43"/>
                <a:gd name="T1" fmla="*/ 2 h 36"/>
                <a:gd name="T2" fmla="*/ 1 w 43"/>
                <a:gd name="T3" fmla="*/ 2 h 36"/>
                <a:gd name="T4" fmla="*/ 10 w 43"/>
                <a:gd name="T5" fmla="*/ 11 h 36"/>
                <a:gd name="T6" fmla="*/ 13 w 43"/>
                <a:gd name="T7" fmla="*/ 10 h 36"/>
                <a:gd name="T8" fmla="*/ 7 w 43"/>
                <a:gd name="T9" fmla="*/ 2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4" name="未知"/>
            <p:cNvSpPr>
              <a:spLocks/>
            </p:cNvSpPr>
            <p:nvPr/>
          </p:nvSpPr>
          <p:spPr bwMode="auto">
            <a:xfrm>
              <a:off x="3413" y="1391"/>
              <a:ext cx="22" cy="31"/>
            </a:xfrm>
            <a:custGeom>
              <a:avLst/>
              <a:gdLst>
                <a:gd name="T0" fmla="*/ 5 w 32"/>
                <a:gd name="T1" fmla="*/ 0 h 41"/>
                <a:gd name="T2" fmla="*/ 0 w 32"/>
                <a:gd name="T3" fmla="*/ 8 h 41"/>
                <a:gd name="T4" fmla="*/ 4 w 32"/>
                <a:gd name="T5" fmla="*/ 8 h 41"/>
                <a:gd name="T6" fmla="*/ 4 w 32"/>
                <a:gd name="T7" fmla="*/ 10 h 41"/>
                <a:gd name="T8" fmla="*/ 4 w 32"/>
                <a:gd name="T9" fmla="*/ 11 h 41"/>
                <a:gd name="T10" fmla="*/ 7 w 32"/>
                <a:gd name="T11" fmla="*/ 7 h 41"/>
                <a:gd name="T12" fmla="*/ 6 w 32"/>
                <a:gd name="T13" fmla="*/ 3 h 41"/>
                <a:gd name="T14" fmla="*/ 5 w 32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5" name="未知"/>
            <p:cNvSpPr>
              <a:spLocks/>
            </p:cNvSpPr>
            <p:nvPr/>
          </p:nvSpPr>
          <p:spPr bwMode="auto">
            <a:xfrm>
              <a:off x="3447" y="1402"/>
              <a:ext cx="34" cy="24"/>
            </a:xfrm>
            <a:custGeom>
              <a:avLst/>
              <a:gdLst>
                <a:gd name="T0" fmla="*/ 7 w 45"/>
                <a:gd name="T1" fmla="*/ 0 h 32"/>
                <a:gd name="T2" fmla="*/ 0 w 45"/>
                <a:gd name="T3" fmla="*/ 2 h 32"/>
                <a:gd name="T4" fmla="*/ 8 w 45"/>
                <a:gd name="T5" fmla="*/ 10 h 32"/>
                <a:gd name="T6" fmla="*/ 15 w 45"/>
                <a:gd name="T7" fmla="*/ 8 h 32"/>
                <a:gd name="T8" fmla="*/ 8 w 45"/>
                <a:gd name="T9" fmla="*/ 4 h 32"/>
                <a:gd name="T10" fmla="*/ 7 w 45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6" name="未知"/>
            <p:cNvSpPr>
              <a:spLocks/>
            </p:cNvSpPr>
            <p:nvPr/>
          </p:nvSpPr>
          <p:spPr bwMode="auto">
            <a:xfrm>
              <a:off x="3398" y="1070"/>
              <a:ext cx="27" cy="55"/>
            </a:xfrm>
            <a:custGeom>
              <a:avLst/>
              <a:gdLst>
                <a:gd name="T0" fmla="*/ 11 w 35"/>
                <a:gd name="T1" fmla="*/ 0 h 74"/>
                <a:gd name="T2" fmla="*/ 7 w 35"/>
                <a:gd name="T3" fmla="*/ 4 h 74"/>
                <a:gd name="T4" fmla="*/ 3 w 35"/>
                <a:gd name="T5" fmla="*/ 11 h 74"/>
                <a:gd name="T6" fmla="*/ 0 w 35"/>
                <a:gd name="T7" fmla="*/ 19 h 74"/>
                <a:gd name="T8" fmla="*/ 3 w 35"/>
                <a:gd name="T9" fmla="*/ 22 h 74"/>
                <a:gd name="T10" fmla="*/ 7 w 35"/>
                <a:gd name="T11" fmla="*/ 19 h 74"/>
                <a:gd name="T12" fmla="*/ 12 w 35"/>
                <a:gd name="T13" fmla="*/ 10 h 74"/>
                <a:gd name="T14" fmla="*/ 11 w 35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" name="未知"/>
            <p:cNvSpPr>
              <a:spLocks/>
            </p:cNvSpPr>
            <p:nvPr/>
          </p:nvSpPr>
          <p:spPr bwMode="auto">
            <a:xfrm>
              <a:off x="3449" y="1061"/>
              <a:ext cx="19" cy="55"/>
            </a:xfrm>
            <a:custGeom>
              <a:avLst/>
              <a:gdLst>
                <a:gd name="T0" fmla="*/ 5 w 25"/>
                <a:gd name="T1" fmla="*/ 2 h 73"/>
                <a:gd name="T2" fmla="*/ 2 w 25"/>
                <a:gd name="T3" fmla="*/ 3 h 73"/>
                <a:gd name="T4" fmla="*/ 0 w 25"/>
                <a:gd name="T5" fmla="*/ 8 h 73"/>
                <a:gd name="T6" fmla="*/ 5 w 25"/>
                <a:gd name="T7" fmla="*/ 13 h 73"/>
                <a:gd name="T8" fmla="*/ 8 w 25"/>
                <a:gd name="T9" fmla="*/ 18 h 73"/>
                <a:gd name="T10" fmla="*/ 5 w 25"/>
                <a:gd name="T11" fmla="*/ 6 h 73"/>
                <a:gd name="T12" fmla="*/ 5 w 25"/>
                <a:gd name="T13" fmla="*/ 2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8" name="未知"/>
            <p:cNvSpPr>
              <a:spLocks/>
            </p:cNvSpPr>
            <p:nvPr/>
          </p:nvSpPr>
          <p:spPr bwMode="auto">
            <a:xfrm>
              <a:off x="3471" y="1044"/>
              <a:ext cx="9" cy="25"/>
            </a:xfrm>
            <a:custGeom>
              <a:avLst/>
              <a:gdLst>
                <a:gd name="T0" fmla="*/ 2 w 14"/>
                <a:gd name="T1" fmla="*/ 0 h 33"/>
                <a:gd name="T2" fmla="*/ 1 w 14"/>
                <a:gd name="T3" fmla="*/ 4 h 33"/>
                <a:gd name="T4" fmla="*/ 2 w 14"/>
                <a:gd name="T5" fmla="*/ 8 h 33"/>
                <a:gd name="T6" fmla="*/ 2 w 1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9" name="未知"/>
            <p:cNvSpPr>
              <a:spLocks/>
            </p:cNvSpPr>
            <p:nvPr/>
          </p:nvSpPr>
          <p:spPr bwMode="auto">
            <a:xfrm>
              <a:off x="3481" y="1056"/>
              <a:ext cx="22" cy="48"/>
            </a:xfrm>
            <a:custGeom>
              <a:avLst/>
              <a:gdLst>
                <a:gd name="T0" fmla="*/ 2 w 28"/>
                <a:gd name="T1" fmla="*/ 0 h 64"/>
                <a:gd name="T2" fmla="*/ 5 w 28"/>
                <a:gd name="T3" fmla="*/ 5 h 64"/>
                <a:gd name="T4" fmla="*/ 8 w 28"/>
                <a:gd name="T5" fmla="*/ 7 h 64"/>
                <a:gd name="T6" fmla="*/ 3 w 28"/>
                <a:gd name="T7" fmla="*/ 13 h 64"/>
                <a:gd name="T8" fmla="*/ 0 w 28"/>
                <a:gd name="T9" fmla="*/ 18 h 64"/>
                <a:gd name="T10" fmla="*/ 5 w 28"/>
                <a:gd name="T11" fmla="*/ 18 h 64"/>
                <a:gd name="T12" fmla="*/ 10 w 28"/>
                <a:gd name="T13" fmla="*/ 8 h 64"/>
                <a:gd name="T14" fmla="*/ 2 w 28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0" name="未知"/>
            <p:cNvSpPr>
              <a:spLocks/>
            </p:cNvSpPr>
            <p:nvPr/>
          </p:nvSpPr>
          <p:spPr bwMode="auto">
            <a:xfrm>
              <a:off x="3212" y="1125"/>
              <a:ext cx="12" cy="27"/>
            </a:xfrm>
            <a:custGeom>
              <a:avLst/>
              <a:gdLst>
                <a:gd name="T0" fmla="*/ 5 w 16"/>
                <a:gd name="T1" fmla="*/ 2 h 36"/>
                <a:gd name="T2" fmla="*/ 0 w 16"/>
                <a:gd name="T3" fmla="*/ 2 h 36"/>
                <a:gd name="T4" fmla="*/ 3 w 16"/>
                <a:gd name="T5" fmla="*/ 8 h 36"/>
                <a:gd name="T6" fmla="*/ 5 w 16"/>
                <a:gd name="T7" fmla="*/ 2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" name="未知"/>
            <p:cNvSpPr>
              <a:spLocks/>
            </p:cNvSpPr>
            <p:nvPr/>
          </p:nvSpPr>
          <p:spPr bwMode="auto">
            <a:xfrm>
              <a:off x="3202" y="1102"/>
              <a:ext cx="10" cy="15"/>
            </a:xfrm>
            <a:custGeom>
              <a:avLst/>
              <a:gdLst>
                <a:gd name="T0" fmla="*/ 4 w 13"/>
                <a:gd name="T1" fmla="*/ 2 h 20"/>
                <a:gd name="T2" fmla="*/ 1 w 13"/>
                <a:gd name="T3" fmla="*/ 4 h 20"/>
                <a:gd name="T4" fmla="*/ 3 w 13"/>
                <a:gd name="T5" fmla="*/ 6 h 20"/>
                <a:gd name="T6" fmla="*/ 4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2" name="未知"/>
            <p:cNvSpPr>
              <a:spLocks/>
            </p:cNvSpPr>
            <p:nvPr/>
          </p:nvSpPr>
          <p:spPr bwMode="auto">
            <a:xfrm>
              <a:off x="3198" y="1084"/>
              <a:ext cx="9" cy="12"/>
            </a:xfrm>
            <a:custGeom>
              <a:avLst/>
              <a:gdLst>
                <a:gd name="T0" fmla="*/ 1 w 16"/>
                <a:gd name="T1" fmla="*/ 1 h 19"/>
                <a:gd name="T2" fmla="*/ 0 w 16"/>
                <a:gd name="T3" fmla="*/ 2 h 19"/>
                <a:gd name="T4" fmla="*/ 1 w 16"/>
                <a:gd name="T5" fmla="*/ 3 h 19"/>
                <a:gd name="T6" fmla="*/ 1 w 16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3" name="未知"/>
            <p:cNvSpPr>
              <a:spLocks/>
            </p:cNvSpPr>
            <p:nvPr/>
          </p:nvSpPr>
          <p:spPr bwMode="auto">
            <a:xfrm>
              <a:off x="3186" y="1044"/>
              <a:ext cx="9" cy="19"/>
            </a:xfrm>
            <a:custGeom>
              <a:avLst/>
              <a:gdLst>
                <a:gd name="T0" fmla="*/ 1 w 14"/>
                <a:gd name="T1" fmla="*/ 0 h 25"/>
                <a:gd name="T2" fmla="*/ 0 w 14"/>
                <a:gd name="T3" fmla="*/ 5 h 25"/>
                <a:gd name="T4" fmla="*/ 2 w 14"/>
                <a:gd name="T5" fmla="*/ 8 h 25"/>
                <a:gd name="T6" fmla="*/ 1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4" name="未知"/>
            <p:cNvSpPr>
              <a:spLocks/>
            </p:cNvSpPr>
            <p:nvPr/>
          </p:nvSpPr>
          <p:spPr bwMode="auto">
            <a:xfrm>
              <a:off x="3188" y="1069"/>
              <a:ext cx="16" cy="12"/>
            </a:xfrm>
            <a:custGeom>
              <a:avLst/>
              <a:gdLst>
                <a:gd name="T0" fmla="*/ 4 w 22"/>
                <a:gd name="T1" fmla="*/ 0 h 18"/>
                <a:gd name="T2" fmla="*/ 5 w 22"/>
                <a:gd name="T3" fmla="*/ 3 h 18"/>
                <a:gd name="T4" fmla="*/ 4 w 22"/>
                <a:gd name="T5" fmla="*/ 1 h 18"/>
                <a:gd name="T6" fmla="*/ 4 w 2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5" name="未知"/>
            <p:cNvSpPr>
              <a:spLocks/>
            </p:cNvSpPr>
            <p:nvPr/>
          </p:nvSpPr>
          <p:spPr bwMode="auto">
            <a:xfrm>
              <a:off x="4024" y="1692"/>
              <a:ext cx="45" cy="58"/>
            </a:xfrm>
            <a:custGeom>
              <a:avLst/>
              <a:gdLst>
                <a:gd name="T0" fmla="*/ 4 w 60"/>
                <a:gd name="T1" fmla="*/ 2 h 81"/>
                <a:gd name="T2" fmla="*/ 2 w 60"/>
                <a:gd name="T3" fmla="*/ 4 h 81"/>
                <a:gd name="T4" fmla="*/ 5 w 60"/>
                <a:gd name="T5" fmla="*/ 10 h 81"/>
                <a:gd name="T6" fmla="*/ 8 w 60"/>
                <a:gd name="T7" fmla="*/ 14 h 81"/>
                <a:gd name="T8" fmla="*/ 13 w 60"/>
                <a:gd name="T9" fmla="*/ 16 h 81"/>
                <a:gd name="T10" fmla="*/ 17 w 60"/>
                <a:gd name="T11" fmla="*/ 21 h 81"/>
                <a:gd name="T12" fmla="*/ 17 w 60"/>
                <a:gd name="T13" fmla="*/ 15 h 81"/>
                <a:gd name="T14" fmla="*/ 14 w 60"/>
                <a:gd name="T15" fmla="*/ 10 h 81"/>
                <a:gd name="T16" fmla="*/ 8 w 60"/>
                <a:gd name="T17" fmla="*/ 4 h 81"/>
                <a:gd name="T18" fmla="*/ 4 w 60"/>
                <a:gd name="T19" fmla="*/ 2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6" name="未知"/>
            <p:cNvSpPr>
              <a:spLocks/>
            </p:cNvSpPr>
            <p:nvPr/>
          </p:nvSpPr>
          <p:spPr bwMode="auto">
            <a:xfrm>
              <a:off x="4255" y="1643"/>
              <a:ext cx="53" cy="35"/>
            </a:xfrm>
            <a:custGeom>
              <a:avLst/>
              <a:gdLst>
                <a:gd name="T0" fmla="*/ 9 w 71"/>
                <a:gd name="T1" fmla="*/ 2 h 61"/>
                <a:gd name="T2" fmla="*/ 4 w 71"/>
                <a:gd name="T3" fmla="*/ 3 h 61"/>
                <a:gd name="T4" fmla="*/ 1 w 71"/>
                <a:gd name="T5" fmla="*/ 5 h 61"/>
                <a:gd name="T6" fmla="*/ 4 w 71"/>
                <a:gd name="T7" fmla="*/ 6 h 61"/>
                <a:gd name="T8" fmla="*/ 9 w 71"/>
                <a:gd name="T9" fmla="*/ 5 h 61"/>
                <a:gd name="T10" fmla="*/ 12 w 71"/>
                <a:gd name="T11" fmla="*/ 2 h 61"/>
                <a:gd name="T12" fmla="*/ 17 w 71"/>
                <a:gd name="T13" fmla="*/ 0 h 61"/>
                <a:gd name="T14" fmla="*/ 22 w 71"/>
                <a:gd name="T15" fmla="*/ 1 h 61"/>
                <a:gd name="T16" fmla="*/ 10 w 71"/>
                <a:gd name="T17" fmla="*/ 2 h 61"/>
                <a:gd name="T18" fmla="*/ 9 w 71"/>
                <a:gd name="T19" fmla="*/ 2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7" name="未知"/>
            <p:cNvSpPr>
              <a:spLocks/>
            </p:cNvSpPr>
            <p:nvPr/>
          </p:nvSpPr>
          <p:spPr bwMode="auto">
            <a:xfrm>
              <a:off x="4095" y="1618"/>
              <a:ext cx="17" cy="23"/>
            </a:xfrm>
            <a:custGeom>
              <a:avLst/>
              <a:gdLst>
                <a:gd name="T0" fmla="*/ 3 w 23"/>
                <a:gd name="T1" fmla="*/ 0 h 30"/>
                <a:gd name="T2" fmla="*/ 0 w 23"/>
                <a:gd name="T3" fmla="*/ 5 h 30"/>
                <a:gd name="T4" fmla="*/ 4 w 23"/>
                <a:gd name="T5" fmla="*/ 11 h 30"/>
                <a:gd name="T6" fmla="*/ 3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8" name="未知"/>
            <p:cNvSpPr>
              <a:spLocks/>
            </p:cNvSpPr>
            <p:nvPr/>
          </p:nvSpPr>
          <p:spPr bwMode="auto">
            <a:xfrm>
              <a:off x="4087" y="1596"/>
              <a:ext cx="20" cy="12"/>
            </a:xfrm>
            <a:custGeom>
              <a:avLst/>
              <a:gdLst>
                <a:gd name="T0" fmla="*/ 7 w 26"/>
                <a:gd name="T1" fmla="*/ 0 h 23"/>
                <a:gd name="T2" fmla="*/ 0 w 26"/>
                <a:gd name="T3" fmla="*/ 1 h 23"/>
                <a:gd name="T4" fmla="*/ 7 w 26"/>
                <a:gd name="T5" fmla="*/ 2 h 23"/>
                <a:gd name="T6" fmla="*/ 7 w 2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9" name="未知"/>
            <p:cNvSpPr>
              <a:spLocks/>
            </p:cNvSpPr>
            <p:nvPr/>
          </p:nvSpPr>
          <p:spPr bwMode="auto">
            <a:xfrm>
              <a:off x="3934" y="1402"/>
              <a:ext cx="24" cy="35"/>
            </a:xfrm>
            <a:custGeom>
              <a:avLst/>
              <a:gdLst>
                <a:gd name="T0" fmla="*/ 9 w 32"/>
                <a:gd name="T1" fmla="*/ 0 h 44"/>
                <a:gd name="T2" fmla="*/ 4 w 32"/>
                <a:gd name="T3" fmla="*/ 5 h 44"/>
                <a:gd name="T4" fmla="*/ 4 w 32"/>
                <a:gd name="T5" fmla="*/ 13 h 44"/>
                <a:gd name="T6" fmla="*/ 8 w 32"/>
                <a:gd name="T7" fmla="*/ 14 h 44"/>
                <a:gd name="T8" fmla="*/ 9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0" name="未知"/>
            <p:cNvSpPr>
              <a:spLocks/>
            </p:cNvSpPr>
            <p:nvPr/>
          </p:nvSpPr>
          <p:spPr bwMode="auto">
            <a:xfrm>
              <a:off x="3968" y="1445"/>
              <a:ext cx="26" cy="33"/>
            </a:xfrm>
            <a:custGeom>
              <a:avLst/>
              <a:gdLst>
                <a:gd name="T0" fmla="*/ 11 w 34"/>
                <a:gd name="T1" fmla="*/ 0 h 44"/>
                <a:gd name="T2" fmla="*/ 4 w 34"/>
                <a:gd name="T3" fmla="*/ 3 h 44"/>
                <a:gd name="T4" fmla="*/ 5 w 34"/>
                <a:gd name="T5" fmla="*/ 11 h 44"/>
                <a:gd name="T6" fmla="*/ 8 w 34"/>
                <a:gd name="T7" fmla="*/ 11 h 44"/>
                <a:gd name="T8" fmla="*/ 11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" name="未知"/>
            <p:cNvSpPr>
              <a:spLocks/>
            </p:cNvSpPr>
            <p:nvPr/>
          </p:nvSpPr>
          <p:spPr bwMode="auto">
            <a:xfrm>
              <a:off x="3995" y="1508"/>
              <a:ext cx="28" cy="28"/>
            </a:xfrm>
            <a:custGeom>
              <a:avLst/>
              <a:gdLst>
                <a:gd name="T0" fmla="*/ 10 w 38"/>
                <a:gd name="T1" fmla="*/ 2 h 37"/>
                <a:gd name="T2" fmla="*/ 3 w 38"/>
                <a:gd name="T3" fmla="*/ 2 h 37"/>
                <a:gd name="T4" fmla="*/ 4 w 38"/>
                <a:gd name="T5" fmla="*/ 8 h 37"/>
                <a:gd name="T6" fmla="*/ 7 w 38"/>
                <a:gd name="T7" fmla="*/ 10 h 37"/>
                <a:gd name="T8" fmla="*/ 10 w 38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" name="未知"/>
            <p:cNvSpPr>
              <a:spLocks/>
            </p:cNvSpPr>
            <p:nvPr/>
          </p:nvSpPr>
          <p:spPr bwMode="auto">
            <a:xfrm>
              <a:off x="4029" y="1498"/>
              <a:ext cx="28" cy="26"/>
            </a:xfrm>
            <a:custGeom>
              <a:avLst/>
              <a:gdLst>
                <a:gd name="T0" fmla="*/ 10 w 38"/>
                <a:gd name="T1" fmla="*/ 2 h 34"/>
                <a:gd name="T2" fmla="*/ 3 w 38"/>
                <a:gd name="T3" fmla="*/ 2 h 34"/>
                <a:gd name="T4" fmla="*/ 5 w 38"/>
                <a:gd name="T5" fmla="*/ 8 h 34"/>
                <a:gd name="T6" fmla="*/ 8 w 38"/>
                <a:gd name="T7" fmla="*/ 8 h 34"/>
                <a:gd name="T8" fmla="*/ 10 w 38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" name="未知"/>
            <p:cNvSpPr>
              <a:spLocks/>
            </p:cNvSpPr>
            <p:nvPr/>
          </p:nvSpPr>
          <p:spPr bwMode="auto">
            <a:xfrm>
              <a:off x="4019" y="1462"/>
              <a:ext cx="26" cy="20"/>
            </a:xfrm>
            <a:custGeom>
              <a:avLst/>
              <a:gdLst>
                <a:gd name="T0" fmla="*/ 10 w 35"/>
                <a:gd name="T1" fmla="*/ 1 h 27"/>
                <a:gd name="T2" fmla="*/ 3 w 35"/>
                <a:gd name="T3" fmla="*/ 1 h 27"/>
                <a:gd name="T4" fmla="*/ 4 w 35"/>
                <a:gd name="T5" fmla="*/ 4 h 27"/>
                <a:gd name="T6" fmla="*/ 7 w 35"/>
                <a:gd name="T7" fmla="*/ 5 h 27"/>
                <a:gd name="T8" fmla="*/ 10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4" name="未知"/>
            <p:cNvSpPr>
              <a:spLocks/>
            </p:cNvSpPr>
            <p:nvPr/>
          </p:nvSpPr>
          <p:spPr bwMode="auto">
            <a:xfrm>
              <a:off x="3993" y="1437"/>
              <a:ext cx="26" cy="35"/>
            </a:xfrm>
            <a:custGeom>
              <a:avLst/>
              <a:gdLst>
                <a:gd name="T0" fmla="*/ 9 w 35"/>
                <a:gd name="T1" fmla="*/ 5 h 47"/>
                <a:gd name="T2" fmla="*/ 5 w 35"/>
                <a:gd name="T3" fmla="*/ 1 h 47"/>
                <a:gd name="T4" fmla="*/ 3 w 35"/>
                <a:gd name="T5" fmla="*/ 7 h 47"/>
                <a:gd name="T6" fmla="*/ 5 w 35"/>
                <a:gd name="T7" fmla="*/ 10 h 47"/>
                <a:gd name="T8" fmla="*/ 8 w 35"/>
                <a:gd name="T9" fmla="*/ 9 h 47"/>
                <a:gd name="T10" fmla="*/ 9 w 35"/>
                <a:gd name="T11" fmla="*/ 5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5" name="未知"/>
            <p:cNvSpPr>
              <a:spLocks/>
            </p:cNvSpPr>
            <p:nvPr/>
          </p:nvSpPr>
          <p:spPr bwMode="auto">
            <a:xfrm>
              <a:off x="3961" y="1421"/>
              <a:ext cx="24" cy="26"/>
            </a:xfrm>
            <a:custGeom>
              <a:avLst/>
              <a:gdLst>
                <a:gd name="T0" fmla="*/ 8 w 32"/>
                <a:gd name="T1" fmla="*/ 3 h 35"/>
                <a:gd name="T2" fmla="*/ 4 w 32"/>
                <a:gd name="T3" fmla="*/ 1 h 35"/>
                <a:gd name="T4" fmla="*/ 4 w 32"/>
                <a:gd name="T5" fmla="*/ 7 h 35"/>
                <a:gd name="T6" fmla="*/ 8 w 32"/>
                <a:gd name="T7" fmla="*/ 8 h 35"/>
                <a:gd name="T8" fmla="*/ 8 w 32"/>
                <a:gd name="T9" fmla="*/ 3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6" name="未知"/>
            <p:cNvSpPr>
              <a:spLocks/>
            </p:cNvSpPr>
            <p:nvPr/>
          </p:nvSpPr>
          <p:spPr bwMode="auto">
            <a:xfrm>
              <a:off x="4001" y="1474"/>
              <a:ext cx="24" cy="26"/>
            </a:xfrm>
            <a:custGeom>
              <a:avLst/>
              <a:gdLst>
                <a:gd name="T0" fmla="*/ 8 w 32"/>
                <a:gd name="T1" fmla="*/ 3 h 35"/>
                <a:gd name="T2" fmla="*/ 4 w 32"/>
                <a:gd name="T3" fmla="*/ 1 h 35"/>
                <a:gd name="T4" fmla="*/ 4 w 32"/>
                <a:gd name="T5" fmla="*/ 7 h 35"/>
                <a:gd name="T6" fmla="*/ 8 w 32"/>
                <a:gd name="T7" fmla="*/ 8 h 35"/>
                <a:gd name="T8" fmla="*/ 8 w 32"/>
                <a:gd name="T9" fmla="*/ 3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7" name="未知"/>
            <p:cNvSpPr>
              <a:spLocks/>
            </p:cNvSpPr>
            <p:nvPr/>
          </p:nvSpPr>
          <p:spPr bwMode="auto">
            <a:xfrm>
              <a:off x="2391" y="100"/>
              <a:ext cx="141" cy="108"/>
            </a:xfrm>
            <a:custGeom>
              <a:avLst/>
              <a:gdLst>
                <a:gd name="T0" fmla="*/ 53 w 189"/>
                <a:gd name="T1" fmla="*/ 2 h 144"/>
                <a:gd name="T2" fmla="*/ 57 w 189"/>
                <a:gd name="T3" fmla="*/ 2 h 144"/>
                <a:gd name="T4" fmla="*/ 58 w 189"/>
                <a:gd name="T5" fmla="*/ 5 h 144"/>
                <a:gd name="T6" fmla="*/ 58 w 189"/>
                <a:gd name="T7" fmla="*/ 8 h 144"/>
                <a:gd name="T8" fmla="*/ 40 w 189"/>
                <a:gd name="T9" fmla="*/ 14 h 144"/>
                <a:gd name="T10" fmla="*/ 34 w 189"/>
                <a:gd name="T11" fmla="*/ 19 h 144"/>
                <a:gd name="T12" fmla="*/ 30 w 189"/>
                <a:gd name="T13" fmla="*/ 20 h 144"/>
                <a:gd name="T14" fmla="*/ 22 w 189"/>
                <a:gd name="T15" fmla="*/ 26 h 144"/>
                <a:gd name="T16" fmla="*/ 23 w 189"/>
                <a:gd name="T17" fmla="*/ 29 h 144"/>
                <a:gd name="T18" fmla="*/ 25 w 189"/>
                <a:gd name="T19" fmla="*/ 37 h 144"/>
                <a:gd name="T20" fmla="*/ 34 w 189"/>
                <a:gd name="T21" fmla="*/ 40 h 144"/>
                <a:gd name="T22" fmla="*/ 28 w 189"/>
                <a:gd name="T23" fmla="*/ 44 h 144"/>
                <a:gd name="T24" fmla="*/ 25 w 189"/>
                <a:gd name="T25" fmla="*/ 42 h 144"/>
                <a:gd name="T26" fmla="*/ 22 w 189"/>
                <a:gd name="T27" fmla="*/ 43 h 144"/>
                <a:gd name="T28" fmla="*/ 7 w 189"/>
                <a:gd name="T29" fmla="*/ 39 h 144"/>
                <a:gd name="T30" fmla="*/ 5 w 189"/>
                <a:gd name="T31" fmla="*/ 34 h 144"/>
                <a:gd name="T32" fmla="*/ 14 w 189"/>
                <a:gd name="T33" fmla="*/ 29 h 144"/>
                <a:gd name="T34" fmla="*/ 16 w 189"/>
                <a:gd name="T35" fmla="*/ 24 h 144"/>
                <a:gd name="T36" fmla="*/ 14 w 189"/>
                <a:gd name="T37" fmla="*/ 20 h 144"/>
                <a:gd name="T38" fmla="*/ 22 w 189"/>
                <a:gd name="T39" fmla="*/ 15 h 144"/>
                <a:gd name="T40" fmla="*/ 30 w 189"/>
                <a:gd name="T41" fmla="*/ 11 h 144"/>
                <a:gd name="T42" fmla="*/ 35 w 189"/>
                <a:gd name="T43" fmla="*/ 8 h 144"/>
                <a:gd name="T44" fmla="*/ 53 w 189"/>
                <a:gd name="T45" fmla="*/ 2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8" name="未知"/>
            <p:cNvSpPr>
              <a:spLocks/>
            </p:cNvSpPr>
            <p:nvPr/>
          </p:nvSpPr>
          <p:spPr bwMode="auto">
            <a:xfrm>
              <a:off x="2475" y="204"/>
              <a:ext cx="41" cy="12"/>
            </a:xfrm>
            <a:custGeom>
              <a:avLst/>
              <a:gdLst>
                <a:gd name="T0" fmla="*/ 9 w 53"/>
                <a:gd name="T1" fmla="*/ 0 h 17"/>
                <a:gd name="T2" fmla="*/ 4 w 53"/>
                <a:gd name="T3" fmla="*/ 1 h 17"/>
                <a:gd name="T4" fmla="*/ 12 w 53"/>
                <a:gd name="T5" fmla="*/ 4 h 17"/>
                <a:gd name="T6" fmla="*/ 15 w 53"/>
                <a:gd name="T7" fmla="*/ 4 h 17"/>
                <a:gd name="T8" fmla="*/ 9 w 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" name="未知"/>
            <p:cNvSpPr>
              <a:spLocks/>
            </p:cNvSpPr>
            <p:nvPr/>
          </p:nvSpPr>
          <p:spPr bwMode="auto">
            <a:xfrm>
              <a:off x="2680" y="48"/>
              <a:ext cx="41" cy="28"/>
            </a:xfrm>
            <a:custGeom>
              <a:avLst/>
              <a:gdLst>
                <a:gd name="T0" fmla="*/ 15 w 57"/>
                <a:gd name="T1" fmla="*/ 2 h 37"/>
                <a:gd name="T2" fmla="*/ 6 w 57"/>
                <a:gd name="T3" fmla="*/ 8 h 37"/>
                <a:gd name="T4" fmla="*/ 3 w 57"/>
                <a:gd name="T5" fmla="*/ 11 h 37"/>
                <a:gd name="T6" fmla="*/ 2 w 57"/>
                <a:gd name="T7" fmla="*/ 2 h 37"/>
                <a:gd name="T8" fmla="*/ 6 w 57"/>
                <a:gd name="T9" fmla="*/ 0 h 37"/>
                <a:gd name="T10" fmla="*/ 15 w 57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0" name="未知"/>
            <p:cNvSpPr>
              <a:spLocks/>
            </p:cNvSpPr>
            <p:nvPr/>
          </p:nvSpPr>
          <p:spPr bwMode="auto">
            <a:xfrm>
              <a:off x="2710" y="61"/>
              <a:ext cx="50" cy="12"/>
            </a:xfrm>
            <a:custGeom>
              <a:avLst/>
              <a:gdLst>
                <a:gd name="T0" fmla="*/ 8 w 68"/>
                <a:gd name="T1" fmla="*/ 0 h 26"/>
                <a:gd name="T2" fmla="*/ 3 w 68"/>
                <a:gd name="T3" fmla="*/ 0 h 26"/>
                <a:gd name="T4" fmla="*/ 17 w 68"/>
                <a:gd name="T5" fmla="*/ 1 h 26"/>
                <a:gd name="T6" fmla="*/ 18 w 68"/>
                <a:gd name="T7" fmla="*/ 1 h 26"/>
                <a:gd name="T8" fmla="*/ 8 w 6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1" name="未知"/>
            <p:cNvSpPr>
              <a:spLocks/>
            </p:cNvSpPr>
            <p:nvPr/>
          </p:nvSpPr>
          <p:spPr bwMode="auto">
            <a:xfrm>
              <a:off x="2764" y="64"/>
              <a:ext cx="50" cy="32"/>
            </a:xfrm>
            <a:custGeom>
              <a:avLst/>
              <a:gdLst>
                <a:gd name="T0" fmla="*/ 17 w 66"/>
                <a:gd name="T1" fmla="*/ 3 h 43"/>
                <a:gd name="T2" fmla="*/ 8 w 66"/>
                <a:gd name="T3" fmla="*/ 3 h 43"/>
                <a:gd name="T4" fmla="*/ 4 w 66"/>
                <a:gd name="T5" fmla="*/ 3 h 43"/>
                <a:gd name="T6" fmla="*/ 3 w 66"/>
                <a:gd name="T7" fmla="*/ 10 h 43"/>
                <a:gd name="T8" fmla="*/ 11 w 66"/>
                <a:gd name="T9" fmla="*/ 13 h 43"/>
                <a:gd name="T10" fmla="*/ 20 w 66"/>
                <a:gd name="T11" fmla="*/ 8 h 43"/>
                <a:gd name="T12" fmla="*/ 17 w 66"/>
                <a:gd name="T13" fmla="*/ 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" name="未知"/>
            <p:cNvSpPr>
              <a:spLocks/>
            </p:cNvSpPr>
            <p:nvPr/>
          </p:nvSpPr>
          <p:spPr bwMode="auto">
            <a:xfrm>
              <a:off x="3113" y="91"/>
              <a:ext cx="88" cy="31"/>
            </a:xfrm>
            <a:custGeom>
              <a:avLst/>
              <a:gdLst>
                <a:gd name="T0" fmla="*/ 5 w 117"/>
                <a:gd name="T1" fmla="*/ 0 h 41"/>
                <a:gd name="T2" fmla="*/ 3 w 117"/>
                <a:gd name="T3" fmla="*/ 5 h 41"/>
                <a:gd name="T4" fmla="*/ 17 w 117"/>
                <a:gd name="T5" fmla="*/ 10 h 41"/>
                <a:gd name="T6" fmla="*/ 24 w 117"/>
                <a:gd name="T7" fmla="*/ 11 h 41"/>
                <a:gd name="T8" fmla="*/ 35 w 117"/>
                <a:gd name="T9" fmla="*/ 8 h 41"/>
                <a:gd name="T10" fmla="*/ 25 w 117"/>
                <a:gd name="T11" fmla="*/ 2 h 41"/>
                <a:gd name="T12" fmla="*/ 5 w 11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" name="未知"/>
            <p:cNvSpPr>
              <a:spLocks/>
            </p:cNvSpPr>
            <p:nvPr/>
          </p:nvSpPr>
          <p:spPr bwMode="auto">
            <a:xfrm>
              <a:off x="3203" y="90"/>
              <a:ext cx="47" cy="24"/>
            </a:xfrm>
            <a:custGeom>
              <a:avLst/>
              <a:gdLst>
                <a:gd name="T0" fmla="*/ 11 w 62"/>
                <a:gd name="T1" fmla="*/ 2 h 32"/>
                <a:gd name="T2" fmla="*/ 20 w 62"/>
                <a:gd name="T3" fmla="*/ 4 h 32"/>
                <a:gd name="T4" fmla="*/ 10 w 62"/>
                <a:gd name="T5" fmla="*/ 11 h 32"/>
                <a:gd name="T6" fmla="*/ 2 w 62"/>
                <a:gd name="T7" fmla="*/ 8 h 32"/>
                <a:gd name="T8" fmla="*/ 11 w 62"/>
                <a:gd name="T9" fmla="*/ 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4" name="未知"/>
            <p:cNvSpPr>
              <a:spLocks/>
            </p:cNvSpPr>
            <p:nvPr/>
          </p:nvSpPr>
          <p:spPr bwMode="auto">
            <a:xfrm>
              <a:off x="3182" y="119"/>
              <a:ext cx="37" cy="17"/>
            </a:xfrm>
            <a:custGeom>
              <a:avLst/>
              <a:gdLst>
                <a:gd name="T0" fmla="*/ 6 w 49"/>
                <a:gd name="T1" fmla="*/ 1 h 23"/>
                <a:gd name="T2" fmla="*/ 2 w 49"/>
                <a:gd name="T3" fmla="*/ 1 h 23"/>
                <a:gd name="T4" fmla="*/ 13 w 49"/>
                <a:gd name="T5" fmla="*/ 7 h 23"/>
                <a:gd name="T6" fmla="*/ 6 w 49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5" name="未知"/>
            <p:cNvSpPr>
              <a:spLocks/>
            </p:cNvSpPr>
            <p:nvPr/>
          </p:nvSpPr>
          <p:spPr bwMode="auto">
            <a:xfrm>
              <a:off x="3434" y="343"/>
              <a:ext cx="76" cy="114"/>
            </a:xfrm>
            <a:custGeom>
              <a:avLst/>
              <a:gdLst>
                <a:gd name="T0" fmla="*/ 1 w 102"/>
                <a:gd name="T1" fmla="*/ 0 h 152"/>
                <a:gd name="T2" fmla="*/ 0 w 102"/>
                <a:gd name="T3" fmla="*/ 6 h 152"/>
                <a:gd name="T4" fmla="*/ 4 w 102"/>
                <a:gd name="T5" fmla="*/ 14 h 152"/>
                <a:gd name="T6" fmla="*/ 10 w 102"/>
                <a:gd name="T7" fmla="*/ 23 h 152"/>
                <a:gd name="T8" fmla="*/ 11 w 102"/>
                <a:gd name="T9" fmla="*/ 33 h 152"/>
                <a:gd name="T10" fmla="*/ 25 w 102"/>
                <a:gd name="T11" fmla="*/ 49 h 152"/>
                <a:gd name="T12" fmla="*/ 27 w 102"/>
                <a:gd name="T13" fmla="*/ 40 h 152"/>
                <a:gd name="T14" fmla="*/ 23 w 102"/>
                <a:gd name="T15" fmla="*/ 33 h 152"/>
                <a:gd name="T16" fmla="*/ 19 w 102"/>
                <a:gd name="T17" fmla="*/ 29 h 152"/>
                <a:gd name="T18" fmla="*/ 16 w 102"/>
                <a:gd name="T19" fmla="*/ 24 h 152"/>
                <a:gd name="T20" fmla="*/ 13 w 102"/>
                <a:gd name="T21" fmla="*/ 14 h 152"/>
                <a:gd name="T22" fmla="*/ 1 w 102"/>
                <a:gd name="T23" fmla="*/ 4 h 152"/>
                <a:gd name="T24" fmla="*/ 1 w 102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6" name="未知"/>
            <p:cNvSpPr>
              <a:spLocks/>
            </p:cNvSpPr>
            <p:nvPr/>
          </p:nvSpPr>
          <p:spPr bwMode="auto">
            <a:xfrm>
              <a:off x="3495" y="461"/>
              <a:ext cx="55" cy="78"/>
            </a:xfrm>
            <a:custGeom>
              <a:avLst/>
              <a:gdLst>
                <a:gd name="T0" fmla="*/ 20 w 74"/>
                <a:gd name="T1" fmla="*/ 8 h 103"/>
                <a:gd name="T2" fmla="*/ 22 w 74"/>
                <a:gd name="T3" fmla="*/ 13 h 103"/>
                <a:gd name="T4" fmla="*/ 9 w 74"/>
                <a:gd name="T5" fmla="*/ 27 h 103"/>
                <a:gd name="T6" fmla="*/ 10 w 74"/>
                <a:gd name="T7" fmla="*/ 33 h 103"/>
                <a:gd name="T8" fmla="*/ 6 w 74"/>
                <a:gd name="T9" fmla="*/ 31 h 103"/>
                <a:gd name="T10" fmla="*/ 1 w 74"/>
                <a:gd name="T11" fmla="*/ 27 h 103"/>
                <a:gd name="T12" fmla="*/ 0 w 74"/>
                <a:gd name="T13" fmla="*/ 27 h 103"/>
                <a:gd name="T14" fmla="*/ 3 w 74"/>
                <a:gd name="T15" fmla="*/ 19 h 103"/>
                <a:gd name="T16" fmla="*/ 4 w 74"/>
                <a:gd name="T17" fmla="*/ 17 h 103"/>
                <a:gd name="T18" fmla="*/ 1 w 74"/>
                <a:gd name="T19" fmla="*/ 8 h 103"/>
                <a:gd name="T20" fmla="*/ 1 w 74"/>
                <a:gd name="T21" fmla="*/ 5 h 103"/>
                <a:gd name="T22" fmla="*/ 7 w 74"/>
                <a:gd name="T23" fmla="*/ 8 h 103"/>
                <a:gd name="T24" fmla="*/ 11 w 74"/>
                <a:gd name="T25" fmla="*/ 11 h 103"/>
                <a:gd name="T26" fmla="*/ 20 w 74"/>
                <a:gd name="T27" fmla="*/ 8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7" name="未知"/>
            <p:cNvSpPr>
              <a:spLocks/>
            </p:cNvSpPr>
            <p:nvPr/>
          </p:nvSpPr>
          <p:spPr bwMode="auto">
            <a:xfrm>
              <a:off x="3459" y="541"/>
              <a:ext cx="109" cy="189"/>
            </a:xfrm>
            <a:custGeom>
              <a:avLst/>
              <a:gdLst>
                <a:gd name="T0" fmla="*/ 25 w 146"/>
                <a:gd name="T1" fmla="*/ 32 h 252"/>
                <a:gd name="T2" fmla="*/ 21 w 146"/>
                <a:gd name="T3" fmla="*/ 34 h 252"/>
                <a:gd name="T4" fmla="*/ 20 w 146"/>
                <a:gd name="T5" fmla="*/ 42 h 252"/>
                <a:gd name="T6" fmla="*/ 7 w 146"/>
                <a:gd name="T7" fmla="*/ 47 h 252"/>
                <a:gd name="T8" fmla="*/ 2 w 146"/>
                <a:gd name="T9" fmla="*/ 53 h 252"/>
                <a:gd name="T10" fmla="*/ 6 w 146"/>
                <a:gd name="T11" fmla="*/ 58 h 252"/>
                <a:gd name="T12" fmla="*/ 2 w 146"/>
                <a:gd name="T13" fmla="*/ 63 h 252"/>
                <a:gd name="T14" fmla="*/ 7 w 146"/>
                <a:gd name="T15" fmla="*/ 80 h 252"/>
                <a:gd name="T16" fmla="*/ 9 w 146"/>
                <a:gd name="T17" fmla="*/ 68 h 252"/>
                <a:gd name="T18" fmla="*/ 7 w 146"/>
                <a:gd name="T19" fmla="*/ 61 h 252"/>
                <a:gd name="T20" fmla="*/ 13 w 146"/>
                <a:gd name="T21" fmla="*/ 56 h 252"/>
                <a:gd name="T22" fmla="*/ 16 w 146"/>
                <a:gd name="T23" fmla="*/ 50 h 252"/>
                <a:gd name="T24" fmla="*/ 21 w 146"/>
                <a:gd name="T25" fmla="*/ 56 h 252"/>
                <a:gd name="T26" fmla="*/ 14 w 146"/>
                <a:gd name="T27" fmla="*/ 60 h 252"/>
                <a:gd name="T28" fmla="*/ 17 w 146"/>
                <a:gd name="T29" fmla="*/ 64 h 252"/>
                <a:gd name="T30" fmla="*/ 21 w 146"/>
                <a:gd name="T31" fmla="*/ 57 h 252"/>
                <a:gd name="T32" fmla="*/ 26 w 146"/>
                <a:gd name="T33" fmla="*/ 59 h 252"/>
                <a:gd name="T34" fmla="*/ 32 w 146"/>
                <a:gd name="T35" fmla="*/ 47 h 252"/>
                <a:gd name="T36" fmla="*/ 35 w 146"/>
                <a:gd name="T37" fmla="*/ 50 h 252"/>
                <a:gd name="T38" fmla="*/ 43 w 146"/>
                <a:gd name="T39" fmla="*/ 47 h 252"/>
                <a:gd name="T40" fmla="*/ 45 w 146"/>
                <a:gd name="T41" fmla="*/ 42 h 252"/>
                <a:gd name="T42" fmla="*/ 44 w 146"/>
                <a:gd name="T43" fmla="*/ 35 h 252"/>
                <a:gd name="T44" fmla="*/ 42 w 146"/>
                <a:gd name="T45" fmla="*/ 32 h 252"/>
                <a:gd name="T46" fmla="*/ 38 w 146"/>
                <a:gd name="T47" fmla="*/ 13 h 252"/>
                <a:gd name="T48" fmla="*/ 29 w 146"/>
                <a:gd name="T49" fmla="*/ 0 h 252"/>
                <a:gd name="T50" fmla="*/ 24 w 146"/>
                <a:gd name="T51" fmla="*/ 4 h 252"/>
                <a:gd name="T52" fmla="*/ 30 w 146"/>
                <a:gd name="T53" fmla="*/ 11 h 252"/>
                <a:gd name="T54" fmla="*/ 30 w 146"/>
                <a:gd name="T55" fmla="*/ 20 h 252"/>
                <a:gd name="T56" fmla="*/ 25 w 146"/>
                <a:gd name="T57" fmla="*/ 32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" name="未知"/>
            <p:cNvSpPr>
              <a:spLocks/>
            </p:cNvSpPr>
            <p:nvPr/>
          </p:nvSpPr>
          <p:spPr bwMode="auto">
            <a:xfrm>
              <a:off x="2398" y="37"/>
              <a:ext cx="52" cy="30"/>
            </a:xfrm>
            <a:custGeom>
              <a:avLst/>
              <a:gdLst>
                <a:gd name="T0" fmla="*/ 19 w 70"/>
                <a:gd name="T1" fmla="*/ 0 h 40"/>
                <a:gd name="T2" fmla="*/ 20 w 70"/>
                <a:gd name="T3" fmla="*/ 6 h 40"/>
                <a:gd name="T4" fmla="*/ 12 w 70"/>
                <a:gd name="T5" fmla="*/ 8 h 40"/>
                <a:gd name="T6" fmla="*/ 10 w 70"/>
                <a:gd name="T7" fmla="*/ 13 h 40"/>
                <a:gd name="T8" fmla="*/ 2 w 70"/>
                <a:gd name="T9" fmla="*/ 13 h 40"/>
                <a:gd name="T10" fmla="*/ 1 w 70"/>
                <a:gd name="T11" fmla="*/ 11 h 40"/>
                <a:gd name="T12" fmla="*/ 10 w 70"/>
                <a:gd name="T13" fmla="*/ 6 h 40"/>
                <a:gd name="T14" fmla="*/ 19 w 70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9" name="未知"/>
            <p:cNvSpPr>
              <a:spLocks/>
            </p:cNvSpPr>
            <p:nvPr/>
          </p:nvSpPr>
          <p:spPr bwMode="auto">
            <a:xfrm>
              <a:off x="2291" y="46"/>
              <a:ext cx="19" cy="22"/>
            </a:xfrm>
            <a:custGeom>
              <a:avLst/>
              <a:gdLst>
                <a:gd name="T0" fmla="*/ 5 w 26"/>
                <a:gd name="T1" fmla="*/ 0 h 29"/>
                <a:gd name="T2" fmla="*/ 0 w 26"/>
                <a:gd name="T3" fmla="*/ 6 h 29"/>
                <a:gd name="T4" fmla="*/ 5 w 26"/>
                <a:gd name="T5" fmla="*/ 8 h 29"/>
                <a:gd name="T6" fmla="*/ 5 w 2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0" name="未知"/>
            <p:cNvSpPr>
              <a:spLocks/>
            </p:cNvSpPr>
            <p:nvPr/>
          </p:nvSpPr>
          <p:spPr bwMode="auto">
            <a:xfrm>
              <a:off x="2315" y="45"/>
              <a:ext cx="37" cy="27"/>
            </a:xfrm>
            <a:custGeom>
              <a:avLst/>
              <a:gdLst>
                <a:gd name="T0" fmla="*/ 5 w 49"/>
                <a:gd name="T1" fmla="*/ 2 h 36"/>
                <a:gd name="T2" fmla="*/ 0 w 49"/>
                <a:gd name="T3" fmla="*/ 6 h 36"/>
                <a:gd name="T4" fmla="*/ 2 w 49"/>
                <a:gd name="T5" fmla="*/ 11 h 36"/>
                <a:gd name="T6" fmla="*/ 6 w 49"/>
                <a:gd name="T7" fmla="*/ 11 h 36"/>
                <a:gd name="T8" fmla="*/ 13 w 49"/>
                <a:gd name="T9" fmla="*/ 8 h 36"/>
                <a:gd name="T10" fmla="*/ 5 w 49"/>
                <a:gd name="T11" fmla="*/ 2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1" name="未知"/>
            <p:cNvSpPr>
              <a:spLocks/>
            </p:cNvSpPr>
            <p:nvPr/>
          </p:nvSpPr>
          <p:spPr bwMode="auto">
            <a:xfrm>
              <a:off x="2376" y="36"/>
              <a:ext cx="20" cy="12"/>
            </a:xfrm>
            <a:custGeom>
              <a:avLst/>
              <a:gdLst>
                <a:gd name="T0" fmla="*/ 3 w 27"/>
                <a:gd name="T1" fmla="*/ 0 h 22"/>
                <a:gd name="T2" fmla="*/ 1 w 27"/>
                <a:gd name="T3" fmla="*/ 1 h 22"/>
                <a:gd name="T4" fmla="*/ 5 w 27"/>
                <a:gd name="T5" fmla="*/ 2 h 22"/>
                <a:gd name="T6" fmla="*/ 3 w 2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" name="未知"/>
            <p:cNvSpPr>
              <a:spLocks/>
            </p:cNvSpPr>
            <p:nvPr/>
          </p:nvSpPr>
          <p:spPr bwMode="auto">
            <a:xfrm>
              <a:off x="2358" y="54"/>
              <a:ext cx="15" cy="13"/>
            </a:xfrm>
            <a:custGeom>
              <a:avLst/>
              <a:gdLst>
                <a:gd name="T0" fmla="*/ 4 w 20"/>
                <a:gd name="T1" fmla="*/ 0 h 18"/>
                <a:gd name="T2" fmla="*/ 3 w 20"/>
                <a:gd name="T3" fmla="*/ 5 h 18"/>
                <a:gd name="T4" fmla="*/ 4 w 20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" name="未知"/>
            <p:cNvSpPr>
              <a:spLocks/>
            </p:cNvSpPr>
            <p:nvPr/>
          </p:nvSpPr>
          <p:spPr bwMode="auto">
            <a:xfrm>
              <a:off x="3498" y="70"/>
              <a:ext cx="18" cy="33"/>
            </a:xfrm>
            <a:custGeom>
              <a:avLst/>
              <a:gdLst>
                <a:gd name="T0" fmla="*/ 8 w 24"/>
                <a:gd name="T1" fmla="*/ 0 h 44"/>
                <a:gd name="T2" fmla="*/ 3 w 24"/>
                <a:gd name="T3" fmla="*/ 5 h 44"/>
                <a:gd name="T4" fmla="*/ 0 w 24"/>
                <a:gd name="T5" fmla="*/ 11 h 44"/>
                <a:gd name="T6" fmla="*/ 5 w 24"/>
                <a:gd name="T7" fmla="*/ 13 h 44"/>
                <a:gd name="T8" fmla="*/ 8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" name="未知"/>
            <p:cNvSpPr>
              <a:spLocks/>
            </p:cNvSpPr>
            <p:nvPr/>
          </p:nvSpPr>
          <p:spPr bwMode="auto">
            <a:xfrm>
              <a:off x="2614" y="1522"/>
              <a:ext cx="31" cy="18"/>
            </a:xfrm>
            <a:custGeom>
              <a:avLst/>
              <a:gdLst>
                <a:gd name="T0" fmla="*/ 10 w 41"/>
                <a:gd name="T1" fmla="*/ 0 h 24"/>
                <a:gd name="T2" fmla="*/ 8 w 41"/>
                <a:gd name="T3" fmla="*/ 8 h 24"/>
                <a:gd name="T4" fmla="*/ 10 w 41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" name="未知"/>
            <p:cNvSpPr>
              <a:spLocks/>
            </p:cNvSpPr>
            <p:nvPr/>
          </p:nvSpPr>
          <p:spPr bwMode="auto">
            <a:xfrm>
              <a:off x="2654" y="1515"/>
              <a:ext cx="9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4 h 20"/>
                <a:gd name="T4" fmla="*/ 2 w 13"/>
                <a:gd name="T5" fmla="*/ 6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" name="未知"/>
            <p:cNvSpPr>
              <a:spLocks/>
            </p:cNvSpPr>
            <p:nvPr/>
          </p:nvSpPr>
          <p:spPr bwMode="auto">
            <a:xfrm>
              <a:off x="2587" y="1361"/>
              <a:ext cx="9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4 h 20"/>
                <a:gd name="T4" fmla="*/ 2 w 13"/>
                <a:gd name="T5" fmla="*/ 6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" name="未知"/>
            <p:cNvSpPr>
              <a:spLocks/>
            </p:cNvSpPr>
            <p:nvPr/>
          </p:nvSpPr>
          <p:spPr bwMode="auto">
            <a:xfrm>
              <a:off x="2647" y="1288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5 h 25"/>
                <a:gd name="T4" fmla="*/ 5 w 14"/>
                <a:gd name="T5" fmla="*/ 8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" name="未知"/>
            <p:cNvSpPr>
              <a:spLocks/>
            </p:cNvSpPr>
            <p:nvPr/>
          </p:nvSpPr>
          <p:spPr bwMode="auto">
            <a:xfrm>
              <a:off x="2623" y="1287"/>
              <a:ext cx="9" cy="19"/>
            </a:xfrm>
            <a:custGeom>
              <a:avLst/>
              <a:gdLst>
                <a:gd name="T0" fmla="*/ 1 w 14"/>
                <a:gd name="T1" fmla="*/ 0 h 25"/>
                <a:gd name="T2" fmla="*/ 0 w 14"/>
                <a:gd name="T3" fmla="*/ 5 h 25"/>
                <a:gd name="T4" fmla="*/ 2 w 14"/>
                <a:gd name="T5" fmla="*/ 8 h 25"/>
                <a:gd name="T6" fmla="*/ 1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" name="未知"/>
            <p:cNvSpPr>
              <a:spLocks/>
            </p:cNvSpPr>
            <p:nvPr/>
          </p:nvSpPr>
          <p:spPr bwMode="auto">
            <a:xfrm>
              <a:off x="2612" y="1309"/>
              <a:ext cx="9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4 h 20"/>
                <a:gd name="T4" fmla="*/ 2 w 13"/>
                <a:gd name="T5" fmla="*/ 6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0" name="未知"/>
            <p:cNvSpPr>
              <a:spLocks/>
            </p:cNvSpPr>
            <p:nvPr/>
          </p:nvSpPr>
          <p:spPr bwMode="auto">
            <a:xfrm>
              <a:off x="2587" y="1343"/>
              <a:ext cx="9" cy="12"/>
            </a:xfrm>
            <a:custGeom>
              <a:avLst/>
              <a:gdLst>
                <a:gd name="T0" fmla="*/ 2 w 13"/>
                <a:gd name="T1" fmla="*/ 1 h 20"/>
                <a:gd name="T2" fmla="*/ 1 w 13"/>
                <a:gd name="T3" fmla="*/ 1 h 20"/>
                <a:gd name="T4" fmla="*/ 2 w 13"/>
                <a:gd name="T5" fmla="*/ 2 h 20"/>
                <a:gd name="T6" fmla="*/ 2 w 13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" name="未知"/>
            <p:cNvSpPr>
              <a:spLocks/>
            </p:cNvSpPr>
            <p:nvPr/>
          </p:nvSpPr>
          <p:spPr bwMode="auto">
            <a:xfrm>
              <a:off x="2606" y="1330"/>
              <a:ext cx="10" cy="15"/>
            </a:xfrm>
            <a:custGeom>
              <a:avLst/>
              <a:gdLst>
                <a:gd name="T0" fmla="*/ 4 w 13"/>
                <a:gd name="T1" fmla="*/ 2 h 20"/>
                <a:gd name="T2" fmla="*/ 1 w 13"/>
                <a:gd name="T3" fmla="*/ 4 h 20"/>
                <a:gd name="T4" fmla="*/ 3 w 13"/>
                <a:gd name="T5" fmla="*/ 6 h 20"/>
                <a:gd name="T6" fmla="*/ 4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" name="未知"/>
            <p:cNvSpPr>
              <a:spLocks/>
            </p:cNvSpPr>
            <p:nvPr/>
          </p:nvSpPr>
          <p:spPr bwMode="auto">
            <a:xfrm>
              <a:off x="1873" y="342"/>
              <a:ext cx="10" cy="12"/>
            </a:xfrm>
            <a:custGeom>
              <a:avLst/>
              <a:gdLst>
                <a:gd name="T0" fmla="*/ 4 w 13"/>
                <a:gd name="T1" fmla="*/ 1 h 20"/>
                <a:gd name="T2" fmla="*/ 1 w 13"/>
                <a:gd name="T3" fmla="*/ 1 h 20"/>
                <a:gd name="T4" fmla="*/ 3 w 13"/>
                <a:gd name="T5" fmla="*/ 2 h 20"/>
                <a:gd name="T6" fmla="*/ 4 w 13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" name="未知"/>
            <p:cNvSpPr>
              <a:spLocks/>
            </p:cNvSpPr>
            <p:nvPr/>
          </p:nvSpPr>
          <p:spPr bwMode="auto">
            <a:xfrm>
              <a:off x="1812" y="308"/>
              <a:ext cx="10" cy="15"/>
            </a:xfrm>
            <a:custGeom>
              <a:avLst/>
              <a:gdLst>
                <a:gd name="T0" fmla="*/ 4 w 13"/>
                <a:gd name="T1" fmla="*/ 2 h 20"/>
                <a:gd name="T2" fmla="*/ 1 w 13"/>
                <a:gd name="T3" fmla="*/ 4 h 20"/>
                <a:gd name="T4" fmla="*/ 3 w 13"/>
                <a:gd name="T5" fmla="*/ 6 h 20"/>
                <a:gd name="T6" fmla="*/ 4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" name="未知"/>
            <p:cNvSpPr>
              <a:spLocks/>
            </p:cNvSpPr>
            <p:nvPr/>
          </p:nvSpPr>
          <p:spPr bwMode="auto">
            <a:xfrm>
              <a:off x="1574" y="91"/>
              <a:ext cx="2059" cy="1642"/>
            </a:xfrm>
            <a:custGeom>
              <a:avLst/>
              <a:gdLst>
                <a:gd name="T0" fmla="*/ 452 w 2060"/>
                <a:gd name="T1" fmla="*/ 649 h 1644"/>
                <a:gd name="T2" fmla="*/ 333 w 2060"/>
                <a:gd name="T3" fmla="*/ 591 h 1644"/>
                <a:gd name="T4" fmla="*/ 158 w 2060"/>
                <a:gd name="T5" fmla="*/ 641 h 1644"/>
                <a:gd name="T6" fmla="*/ 46 w 2060"/>
                <a:gd name="T7" fmla="*/ 755 h 1644"/>
                <a:gd name="T8" fmla="*/ 12 w 2060"/>
                <a:gd name="T9" fmla="*/ 937 h 1644"/>
                <a:gd name="T10" fmla="*/ 146 w 2060"/>
                <a:gd name="T11" fmla="*/ 1055 h 1644"/>
                <a:gd name="T12" fmla="*/ 308 w 2060"/>
                <a:gd name="T13" fmla="*/ 1037 h 1644"/>
                <a:gd name="T14" fmla="*/ 396 w 2060"/>
                <a:gd name="T15" fmla="*/ 1134 h 1644"/>
                <a:gd name="T16" fmla="*/ 452 w 2060"/>
                <a:gd name="T17" fmla="*/ 1439 h 1644"/>
                <a:gd name="T18" fmla="*/ 497 w 2060"/>
                <a:gd name="T19" fmla="*/ 1620 h 1644"/>
                <a:gd name="T20" fmla="*/ 704 w 2060"/>
                <a:gd name="T21" fmla="*/ 1566 h 1644"/>
                <a:gd name="T22" fmla="*/ 817 w 2060"/>
                <a:gd name="T23" fmla="*/ 1372 h 1644"/>
                <a:gd name="T24" fmla="*/ 885 w 2060"/>
                <a:gd name="T25" fmla="*/ 1149 h 1644"/>
                <a:gd name="T26" fmla="*/ 998 w 2060"/>
                <a:gd name="T27" fmla="*/ 995 h 1644"/>
                <a:gd name="T28" fmla="*/ 796 w 2060"/>
                <a:gd name="T29" fmla="*/ 852 h 1644"/>
                <a:gd name="T30" fmla="*/ 817 w 2060"/>
                <a:gd name="T31" fmla="*/ 815 h 1644"/>
                <a:gd name="T32" fmla="*/ 1003 w 2060"/>
                <a:gd name="T33" fmla="*/ 912 h 1644"/>
                <a:gd name="T34" fmla="*/ 1094 w 2060"/>
                <a:gd name="T35" fmla="*/ 788 h 1644"/>
                <a:gd name="T36" fmla="*/ 1042 w 2060"/>
                <a:gd name="T37" fmla="*/ 759 h 1644"/>
                <a:gd name="T38" fmla="*/ 929 w 2060"/>
                <a:gd name="T39" fmla="*/ 712 h 1644"/>
                <a:gd name="T40" fmla="*/ 1137 w 2060"/>
                <a:gd name="T41" fmla="*/ 757 h 1644"/>
                <a:gd name="T42" fmla="*/ 1292 w 2060"/>
                <a:gd name="T43" fmla="*/ 848 h 1644"/>
                <a:gd name="T44" fmla="*/ 1369 w 2060"/>
                <a:gd name="T45" fmla="*/ 1029 h 1644"/>
                <a:gd name="T46" fmla="*/ 1604 w 2060"/>
                <a:gd name="T47" fmla="*/ 843 h 1644"/>
                <a:gd name="T48" fmla="*/ 1700 w 2060"/>
                <a:gd name="T49" fmla="*/ 1026 h 1644"/>
                <a:gd name="T50" fmla="*/ 1703 w 2060"/>
                <a:gd name="T51" fmla="*/ 870 h 1644"/>
                <a:gd name="T52" fmla="*/ 1755 w 2060"/>
                <a:gd name="T53" fmla="*/ 796 h 1644"/>
                <a:gd name="T54" fmla="*/ 1779 w 2060"/>
                <a:gd name="T55" fmla="*/ 540 h 1644"/>
                <a:gd name="T56" fmla="*/ 1820 w 2060"/>
                <a:gd name="T57" fmla="*/ 524 h 1644"/>
                <a:gd name="T58" fmla="*/ 1840 w 2060"/>
                <a:gd name="T59" fmla="*/ 423 h 1644"/>
                <a:gd name="T60" fmla="*/ 1801 w 2060"/>
                <a:gd name="T61" fmla="*/ 226 h 1644"/>
                <a:gd name="T62" fmla="*/ 1895 w 2060"/>
                <a:gd name="T63" fmla="*/ 108 h 1644"/>
                <a:gd name="T64" fmla="*/ 1943 w 2060"/>
                <a:gd name="T65" fmla="*/ 209 h 1644"/>
                <a:gd name="T66" fmla="*/ 1939 w 2060"/>
                <a:gd name="T67" fmla="*/ 123 h 1644"/>
                <a:gd name="T68" fmla="*/ 1971 w 2060"/>
                <a:gd name="T69" fmla="*/ 51 h 1644"/>
                <a:gd name="T70" fmla="*/ 2034 w 2060"/>
                <a:gd name="T71" fmla="*/ 0 h 1644"/>
                <a:gd name="T72" fmla="*/ 1816 w 2060"/>
                <a:gd name="T73" fmla="*/ 63 h 1644"/>
                <a:gd name="T74" fmla="*/ 1579 w 2060"/>
                <a:gd name="T75" fmla="*/ 83 h 1644"/>
                <a:gd name="T76" fmla="*/ 1345 w 2060"/>
                <a:gd name="T77" fmla="*/ 30 h 1644"/>
                <a:gd name="T78" fmla="*/ 1128 w 2060"/>
                <a:gd name="T79" fmla="*/ 65 h 1644"/>
                <a:gd name="T80" fmla="*/ 1036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2 h 1644"/>
                <a:gd name="T98" fmla="*/ 167 w 2060"/>
                <a:gd name="T99" fmla="*/ 533 h 1644"/>
                <a:gd name="T100" fmla="*/ 283 w 2060"/>
                <a:gd name="T101" fmla="*/ 548 h 1644"/>
                <a:gd name="T102" fmla="*/ 381 w 2060"/>
                <a:gd name="T103" fmla="*/ 569 h 1644"/>
                <a:gd name="T104" fmla="*/ 493 w 2060"/>
                <a:gd name="T105" fmla="*/ 586 h 1644"/>
                <a:gd name="T106" fmla="*/ 487 w 2060"/>
                <a:gd name="T107" fmla="*/ 508 h 1644"/>
                <a:gd name="T108" fmla="*/ 592 w 2060"/>
                <a:gd name="T109" fmla="*/ 544 h 1644"/>
                <a:gd name="T110" fmla="*/ 686 w 2060"/>
                <a:gd name="T111" fmla="*/ 466 h 1644"/>
                <a:gd name="T112" fmla="*/ 772 w 2060"/>
                <a:gd name="T113" fmla="*/ 476 h 1644"/>
                <a:gd name="T114" fmla="*/ 639 w 2060"/>
                <a:gd name="T115" fmla="*/ 594 h 1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15" name="Picture 111" descr="artplus_nature_naturalcity42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4292600"/>
            <a:ext cx="388778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112" descr="artplus_nature_naturalcity42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4221163"/>
            <a:ext cx="33115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14" descr="artplus_nature_naturalcity42_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4076700"/>
            <a:ext cx="623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115" descr="a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57200"/>
            <a:ext cx="18034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116" descr="b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8" y="2671763"/>
            <a:ext cx="10795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5238" y="3789363"/>
            <a:ext cx="12700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" name="Text Box 5"/>
          <p:cNvSpPr txBox="1">
            <a:spLocks noChangeArrowheads="1"/>
          </p:cNvSpPr>
          <p:nvPr/>
        </p:nvSpPr>
        <p:spPr bwMode="auto">
          <a:xfrm>
            <a:off x="2590800" y="6202363"/>
            <a:ext cx="6553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正将自动化设备（江苏）有限公司</a:t>
            </a:r>
          </a:p>
        </p:txBody>
      </p:sp>
      <p:pic>
        <p:nvPicPr>
          <p:cNvPr id="122" name="Picture 8" descr="LOGO"/>
          <p:cNvPicPr>
            <a:picLocks noChangeAspect="1" noChangeArrowheads="1"/>
          </p:cNvPicPr>
          <p:nvPr/>
        </p:nvPicPr>
        <p:blipFill>
          <a:blip r:embed="rId9" cstate="print"/>
          <a:srcRect l="12015" t="14153" r="11143" b="25810"/>
          <a:stretch>
            <a:fillRect/>
          </a:stretch>
        </p:blipFill>
        <p:spPr bwMode="auto">
          <a:xfrm>
            <a:off x="1676400" y="6200775"/>
            <a:ext cx="9906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800564"/>
            <a:ext cx="6400800" cy="8382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308" y="2133634"/>
            <a:ext cx="8229600" cy="190495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23" name="日期版面配置區 7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B7A96-0D03-4482-8772-5D0761BAA4D8}" type="datetimeFigureOut">
              <a:rPr lang="zh-TW" altLang="en-US"/>
              <a:pPr>
                <a:defRPr/>
              </a:pPr>
              <a:t>2020/7/2</a:t>
            </a:fld>
            <a:endParaRPr lang="zh-TW" altLang="en-US"/>
          </a:p>
        </p:txBody>
      </p:sp>
      <p:sp>
        <p:nvSpPr>
          <p:cNvPr id="124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A3E8FEAE-5D71-4ED7-B542-4D6EBEDFE4CE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393 C -0.05711 0.08102 -0.11389 0.15856 -0.17882 0.12685 C -0.24375 0.09537 -0.35573 -0.12708 -0.38975 -0.18519 " pathEditMode="relative" rAng="0" ptsTypes="aaA">
                                      <p:cBhvr>
                                        <p:cTn id="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00" y="-17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4 0.03169 C 0.06458 0.00254 -0.09705 -0.13116 -0.24202 -0.1418 C -0.38716 -0.15244 -0.63056 -0.0037 -0.74445 -0.03216 C -0.85834 -0.06061 -0.8875 -0.25376 -0.92518 -0.31205 " pathEditMode="relative" rAng="0" ptsTypes="aaaa">
                                      <p:cBhvr>
                                        <p:cTn id="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260000" y="-172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167E8-F8B7-4107-A5A1-2CBBDDC5B8CA}" type="datetimeFigureOut">
              <a:rPr lang="zh-TW" altLang="en-US"/>
              <a:pPr>
                <a:defRPr/>
              </a:pPr>
              <a:t>2020/7/2</a:t>
            </a:fld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1C3AFE-48FA-490F-96DC-2EC02C9E97E9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BB2D-899A-460F-A1DF-338F794E081C}" type="datetimeFigureOut">
              <a:rPr lang="zh-TW" altLang="en-US"/>
              <a:pPr>
                <a:defRPr/>
              </a:pPr>
              <a:t>2020/7/2</a:t>
            </a:fld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8EC1B2-000B-4308-83D8-F8F685325668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E319F-D6F0-4D2C-A096-950E745E2EC4}" type="datetimeFigureOut">
              <a:rPr lang="zh-TW" altLang="en-US"/>
              <a:pPr>
                <a:defRPr/>
              </a:pPr>
              <a:t>2020/7/2</a:t>
            </a:fld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F3F421-71D6-493A-866D-7CA699A5516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B4E5B-D01F-424E-897A-3D6D49750EE9}" type="datetimeFigureOut">
              <a:rPr lang="zh-TW" altLang="en-US"/>
              <a:pPr>
                <a:defRPr/>
              </a:pPr>
              <a:t>2020/7/2</a:t>
            </a:fld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2331FC-F6F9-4DAC-9921-26B1940992F1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5B6FA-0697-4736-BAEE-5737B583A7AB}" type="datetimeFigureOut">
              <a:rPr lang="zh-TW" altLang="en-US"/>
              <a:pPr>
                <a:defRPr/>
              </a:pPr>
              <a:t>2020/7/2</a:t>
            </a:fld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6A4C47-6FDD-45DD-9C74-6D2CCF7D335A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97C1E-5B1F-4807-A8D9-549C50456372}" type="datetimeFigureOut">
              <a:rPr lang="zh-TW" altLang="en-US"/>
              <a:pPr>
                <a:defRPr/>
              </a:pPr>
              <a:t>2020/7/2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AE5431-D4F9-4AFE-9142-5FA5A07FDB16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D5929-AA96-4383-9A4F-8E9CC78B5CA4}" type="datetimeFigureOut">
              <a:rPr lang="zh-TW" altLang="en-US"/>
              <a:pPr>
                <a:defRPr/>
              </a:pPr>
              <a:t>2020/7/2</a:t>
            </a:fld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DE17AA-4000-45F8-AD19-1C6B3AEE12A8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9F1E6-85DB-440C-A91D-71D2417509A0}" type="datetimeFigureOut">
              <a:rPr lang="zh-TW" altLang="en-US"/>
              <a:pPr>
                <a:defRPr/>
              </a:pPr>
              <a:t>2020/7/2</a:t>
            </a:fld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A93679-0270-4B9A-8147-BCE9C3901DC5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B03D-3A09-4E2D-AB84-5B66FD7DFC61}" type="datetimeFigureOut">
              <a:rPr lang="zh-TW" altLang="en-US"/>
              <a:pPr>
                <a:defRPr/>
              </a:pPr>
              <a:t>2020/7/2</a:t>
            </a:fld>
            <a:endParaRPr lang="zh-TW" altLang="en-US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264B01-6EA9-45DE-B396-B6A04AEC76D0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D1D17-7233-4221-BB7D-A9DA8CF7E857}" type="datetimeFigureOut">
              <a:rPr lang="zh-TW" altLang="en-US"/>
              <a:pPr>
                <a:defRPr/>
              </a:pPr>
              <a:t>2020/7/2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57B337-294C-4C6C-AB81-A21C94172EC6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65938-F996-47BD-B9CF-4AB8388B6271}" type="datetimeFigureOut">
              <a:rPr lang="zh-TW" altLang="en-US"/>
              <a:pPr>
                <a:defRPr/>
              </a:pPr>
              <a:t>2020/7/2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61474D-FE49-49B3-AA1B-AB2436D48A04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ACA0ED8-AF48-4F55-A7D9-32C67E850AAF}" type="datetimeFigureOut">
              <a:rPr lang="zh-TW" altLang="en-US"/>
              <a:pPr>
                <a:defRPr/>
              </a:pPr>
              <a:t>2020/7/2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80B3812-7C2B-4FD3-9AAD-ECD2B9F973E4}" type="slidenum">
              <a:rPr lang="zh-TW" altLang="en-US"/>
              <a:pPr/>
              <a:t>‹#›</a:t>
            </a:fld>
            <a:endParaRPr lang="zh-TW" altLang="en-US"/>
          </a:p>
        </p:txBody>
      </p:sp>
      <p:pic>
        <p:nvPicPr>
          <p:cNvPr id="1030" name="Picture 2" descr="1"/>
          <p:cNvPicPr>
            <a:picLocks noChangeAspect="1" noChangeArrowheads="1"/>
          </p:cNvPicPr>
          <p:nvPr/>
        </p:nvPicPr>
        <p:blipFill>
          <a:blip r:embed="rId15" cstate="print">
            <a:lum bright="-10000" contrast="20000"/>
          </a:blip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rgbClr val="89B6FF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pic>
        <p:nvPicPr>
          <p:cNvPr id="1032" name="Picture 4" descr="artplus_nature_naturalcity42_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40650" y="5791200"/>
            <a:ext cx="12350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5" descr="artplus_nature_naturalcity42_b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05738" y="5789613"/>
            <a:ext cx="98266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7" descr="artplus_nature_naturalcity42_d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51788" y="5705475"/>
            <a:ext cx="17303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5" name="群組 13"/>
          <p:cNvGrpSpPr>
            <a:grpSpLocks/>
          </p:cNvGrpSpPr>
          <p:nvPr/>
        </p:nvGrpSpPr>
        <p:grpSpPr bwMode="auto">
          <a:xfrm>
            <a:off x="8453438" y="5830888"/>
            <a:ext cx="360362" cy="190500"/>
            <a:chOff x="8532440" y="5949280"/>
            <a:chExt cx="360040" cy="190537"/>
          </a:xfrm>
        </p:grpSpPr>
        <p:pic>
          <p:nvPicPr>
            <p:cNvPr id="1040" name="Picture 8" descr="artplus_nature_naturalcity42_i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532440" y="5949280"/>
              <a:ext cx="360040" cy="19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1" name="Picture 9" descr="artplus_nature_naturalcity42_c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604448" y="5949280"/>
              <a:ext cx="217184" cy="169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6" name="Picture 10" descr="artplus_nature_naturalcity42_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775575" y="6189663"/>
            <a:ext cx="1370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1" descr="a1"/>
          <p:cNvPicPr>
            <a:picLocks noChangeAspect="1" noChangeArrowheads="1"/>
          </p:cNvPicPr>
          <p:nvPr/>
        </p:nvPicPr>
        <p:blipFill>
          <a:blip r:embed="rId22" cstate="print">
            <a:lum bright="20000" contrast="-10000"/>
          </a:blip>
          <a:srcRect/>
          <a:stretch>
            <a:fillRect/>
          </a:stretch>
        </p:blipFill>
        <p:spPr bwMode="auto">
          <a:xfrm>
            <a:off x="8204200" y="115888"/>
            <a:ext cx="7524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2" descr="b_1"/>
          <p:cNvPicPr>
            <a:picLocks noChangeAspect="1" noChangeArrowheads="1"/>
          </p:cNvPicPr>
          <p:nvPr/>
        </p:nvPicPr>
        <p:blipFill>
          <a:blip r:embed="rId23" cstate="print">
            <a:lum bright="20000" contrast="-10000"/>
          </a:blip>
          <a:srcRect/>
          <a:stretch>
            <a:fillRect/>
          </a:stretch>
        </p:blipFill>
        <p:spPr bwMode="auto">
          <a:xfrm>
            <a:off x="304800" y="404813"/>
            <a:ext cx="708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2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7538" y="5661025"/>
            <a:ext cx="3603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>
          <a:xfrm>
            <a:off x="457200" y="1916113"/>
            <a:ext cx="8229600" cy="1223962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信研</a:t>
            </a:r>
            <a:r>
              <a:rPr lang="en-US" altLang="zh-CN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2020</a:t>
            </a:r>
            <a:r>
              <a:rPr lang="en-US" altLang="zh-TW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Q2</a:t>
            </a:r>
            <a:r>
              <a:rPr lang="zh-CN" alt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工作</a:t>
            </a:r>
            <a:r>
              <a:rPr lang="zh-CN" alt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报告</a:t>
            </a:r>
            <a:endParaRPr lang="zh-TW" altLang="en-US" sz="6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6037" y="522920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报告人：杨小亮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2020/7/4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19256" cy="796925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 纲</a:t>
            </a:r>
            <a:endParaRPr lang="zh-TW" altLang="en-US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987824" y="1340768"/>
            <a:ext cx="316835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691680" y="1346123"/>
            <a:ext cx="67019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一、研发案件开展进度系数分析</a:t>
            </a:r>
            <a:endParaRPr lang="en-US" altLang="zh-CN" sz="32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二、研发</a:t>
            </a:r>
            <a:r>
              <a:rPr lang="zh-CN" altLang="en-US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案件执行状况</a:t>
            </a:r>
            <a:endParaRPr lang="en-US" altLang="zh-CN" sz="32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、直接工时占比</a:t>
            </a:r>
            <a:r>
              <a:rPr lang="zh-CN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en-US" altLang="zh-CN" sz="32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</a:t>
            </a:r>
            <a:r>
              <a:rPr lang="zh-CN" altLang="en-US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厂外系统程式</a:t>
            </a:r>
            <a:r>
              <a:rPr lang="en-US" altLang="zh-CN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bug</a:t>
            </a:r>
            <a:r>
              <a:rPr lang="zh-CN" altLang="en-US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工时占比</a:t>
            </a:r>
            <a:r>
              <a:rPr lang="zh-CN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en-US" altLang="zh-CN" sz="3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0587" y="548680"/>
            <a:ext cx="8229600" cy="490066"/>
          </a:xfrm>
        </p:spPr>
        <p:txBody>
          <a:bodyPr/>
          <a:lstStyle/>
          <a:p>
            <a:pPr algn="l"/>
            <a:r>
              <a:rPr lang="zh-CN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、研发案件开展进度系数分析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0587" y="1700808"/>
            <a:ext cx="8229600" cy="144016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如下表所示，本季研发工时占</a:t>
            </a: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</a:t>
            </a:r>
            <a:r>
              <a:rPr lang="en-US" altLang="zh-CN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54.2%</a:t>
            </a: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，可得进度系数</a:t>
            </a: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108.4%</a:t>
            </a: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本季计划开展研发案</a:t>
            </a: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</a:t>
            </a:r>
            <a:r>
              <a:rPr lang="en-US" altLang="zh-CN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，实际</a:t>
            </a: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</a:t>
            </a:r>
            <a:r>
              <a:rPr lang="en-US" altLang="zh-CN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项，</a:t>
            </a:r>
            <a:endParaRPr lang="en-US" altLang="zh-CN" sz="18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计划结案研发案共</a:t>
            </a:r>
            <a:r>
              <a:rPr lang="en-US" altLang="zh-CN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项，实际结案</a:t>
            </a:r>
            <a:r>
              <a:rPr lang="en-US" altLang="zh-CN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项，</a:t>
            </a:r>
            <a:endParaRPr lang="en-US" altLang="zh-CN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各项</a:t>
            </a: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研发案进度均在计划范围内。</a:t>
            </a:r>
            <a:endParaRPr lang="zh-CN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0587" y="1257119"/>
            <a:ext cx="712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C81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目标设定</a:t>
            </a:r>
            <a:r>
              <a:rPr lang="en-US" altLang="zh-CN" dirty="0" smtClean="0">
                <a:solidFill>
                  <a:srgbClr val="FFC81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dirty="0" smtClean="0">
                <a:solidFill>
                  <a:srgbClr val="FFC81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研发案件开展进度</a:t>
            </a:r>
            <a:r>
              <a:rPr lang="en-US" altLang="zh-CN" dirty="0" smtClean="0">
                <a:solidFill>
                  <a:srgbClr val="FFC81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&gt;=</a:t>
            </a:r>
            <a:r>
              <a:rPr lang="zh-CN" altLang="en-US" dirty="0" smtClean="0">
                <a:solidFill>
                  <a:srgbClr val="FFC81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进度系数</a:t>
            </a:r>
            <a:r>
              <a:rPr lang="en-US" altLang="zh-CN" dirty="0" smtClean="0">
                <a:solidFill>
                  <a:srgbClr val="FFC81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dirty="0" smtClean="0">
                <a:solidFill>
                  <a:srgbClr val="FFC81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研发工时占比</a:t>
            </a:r>
            <a:r>
              <a:rPr lang="en-US" altLang="zh-CN" dirty="0" smtClean="0">
                <a:solidFill>
                  <a:srgbClr val="FFC81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/0.5)</a:t>
            </a:r>
            <a:endParaRPr lang="zh-CN" altLang="en-US" dirty="0">
              <a:solidFill>
                <a:srgbClr val="FFC81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36" y="3768358"/>
            <a:ext cx="8327101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5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0587" y="548680"/>
            <a:ext cx="8229600" cy="490066"/>
          </a:xfrm>
        </p:spPr>
        <p:txBody>
          <a:bodyPr/>
          <a:lstStyle/>
          <a:p>
            <a:pPr algn="l"/>
            <a:r>
              <a:rPr lang="zh-CN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四、研发案件执行状况</a:t>
            </a:r>
            <a:endParaRPr lang="zh-CN" altLang="en-US" sz="3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8044"/>
            <a:ext cx="9144000" cy="440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0587" y="548680"/>
            <a:ext cx="8229600" cy="490066"/>
          </a:xfrm>
        </p:spPr>
        <p:txBody>
          <a:bodyPr/>
          <a:lstStyle/>
          <a:p>
            <a:pPr algn="l"/>
            <a:r>
              <a:rPr lang="zh-CN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、直接工时占比分析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9666" y="1628800"/>
            <a:ext cx="6693701" cy="864096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本季度培训学习、办公会议、案件报价</a:t>
            </a:r>
            <a:r>
              <a:rPr lang="en-US" altLang="zh-CN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技术讨论及其他行政事务处理等间接工时占</a:t>
            </a: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</a:t>
            </a:r>
            <a:r>
              <a:rPr lang="en-US" altLang="zh-CN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en-US" altLang="zh-CN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.8</a:t>
            </a:r>
            <a:r>
              <a:rPr lang="en-US" altLang="zh-CN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，直接工时占比</a:t>
            </a:r>
            <a:r>
              <a:rPr lang="en-US" altLang="zh-CN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92.2%</a:t>
            </a: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，达到预设目标。</a:t>
            </a:r>
            <a:endParaRPr lang="en-US" altLang="zh-CN" sz="18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7584" y="1259468"/>
            <a:ext cx="59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C81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目标设定</a:t>
            </a:r>
            <a:r>
              <a:rPr lang="en-US" altLang="zh-CN" dirty="0" smtClean="0">
                <a:solidFill>
                  <a:srgbClr val="FFC81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dirty="0">
                <a:solidFill>
                  <a:srgbClr val="FFC81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直接工时比例</a:t>
            </a:r>
            <a:r>
              <a:rPr lang="en-US" altLang="zh-CN" dirty="0">
                <a:solidFill>
                  <a:srgbClr val="FFC81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&gt;</a:t>
            </a:r>
            <a:r>
              <a:rPr lang="en-US" altLang="zh-CN" dirty="0" smtClean="0">
                <a:solidFill>
                  <a:srgbClr val="FFC81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80%</a:t>
            </a:r>
            <a:endParaRPr lang="zh-CN" altLang="en-US" dirty="0">
              <a:solidFill>
                <a:srgbClr val="FFC81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36" y="3789040"/>
            <a:ext cx="8327101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0587" y="548680"/>
            <a:ext cx="8229600" cy="490066"/>
          </a:xfrm>
        </p:spPr>
        <p:txBody>
          <a:bodyPr/>
          <a:lstStyle/>
          <a:p>
            <a:pPr algn="l"/>
            <a:r>
              <a:rPr lang="zh-CN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、厂外系统程式</a:t>
            </a:r>
            <a:r>
              <a:rPr lang="en-US" altLang="zh-CN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bug</a:t>
            </a:r>
            <a:r>
              <a:rPr lang="zh-CN" altLang="en-US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工时占比分析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1516666"/>
            <a:ext cx="7632848" cy="61619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本季度共有因程式</a:t>
            </a:r>
            <a:r>
              <a:rPr lang="en-US" altLang="zh-CN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bug</a:t>
            </a: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造成的售后服务</a:t>
            </a: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工时</a:t>
            </a:r>
            <a:r>
              <a:rPr lang="en-US" altLang="zh-CN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28h</a:t>
            </a: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，占总工时比例</a:t>
            </a: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1.1%</a:t>
            </a: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，超出</a:t>
            </a:r>
            <a:r>
              <a:rPr lang="zh-CN" altLang="en-US" sz="1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预设目标。</a:t>
            </a:r>
            <a:endParaRPr lang="zh-CN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7002" y="1093040"/>
            <a:ext cx="59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C81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目标设定</a:t>
            </a:r>
            <a:r>
              <a:rPr lang="en-US" altLang="zh-CN" dirty="0" smtClean="0">
                <a:solidFill>
                  <a:srgbClr val="FFC81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dirty="0">
                <a:solidFill>
                  <a:srgbClr val="FFC81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厂外系统程式</a:t>
            </a:r>
            <a:r>
              <a:rPr lang="en-US" altLang="zh-CN" dirty="0">
                <a:solidFill>
                  <a:srgbClr val="FFC81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bug</a:t>
            </a:r>
            <a:r>
              <a:rPr lang="zh-CN" altLang="en-US" dirty="0">
                <a:solidFill>
                  <a:srgbClr val="FFC81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工时比例</a:t>
            </a:r>
            <a:r>
              <a:rPr lang="en-US" altLang="zh-CN" dirty="0">
                <a:solidFill>
                  <a:srgbClr val="FFC81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&lt;0.8%</a:t>
            </a:r>
            <a:endParaRPr lang="zh-CN" altLang="en-US" dirty="0">
              <a:solidFill>
                <a:srgbClr val="FFC81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7150"/>
            <a:ext cx="9144000" cy="460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350" y="1200150"/>
            <a:ext cx="70993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995738" y="3141663"/>
            <a:ext cx="3529012" cy="719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dist" eaLnBrk="1" hangingPunct="1"/>
            <a:r>
              <a:rPr lang="zh-TW" altLang="en-US" sz="36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报告完毕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4039</TotalTime>
  <Words>239</Words>
  <Application>Microsoft Office PowerPoint</Application>
  <PresentationFormat>全屏显示(4:3)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 Unicode MS</vt:lpstr>
      <vt:lpstr>標楷體</vt:lpstr>
      <vt:lpstr>新細明體</vt:lpstr>
      <vt:lpstr>黑体</vt:lpstr>
      <vt:lpstr>宋体</vt:lpstr>
      <vt:lpstr>微软雅黑</vt:lpstr>
      <vt:lpstr>Arial</vt:lpstr>
      <vt:lpstr>Calibri</vt:lpstr>
      <vt:lpstr>佈景主題1</vt:lpstr>
      <vt:lpstr>信研2020Q2工作报告</vt:lpstr>
      <vt:lpstr>大 纲</vt:lpstr>
      <vt:lpstr>一、研发案件开展进度系数分析</vt:lpstr>
      <vt:lpstr>四、研发案件执行状况</vt:lpstr>
      <vt:lpstr>二、直接工时占比分析</vt:lpstr>
      <vt:lpstr>三、厂外系统程式bug工时占比分析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智魁軟件技術2015年度計畫</dc:title>
  <dc:creator>鄭溪松</dc:creator>
  <cp:lastModifiedBy>ACE</cp:lastModifiedBy>
  <cp:revision>291</cp:revision>
  <dcterms:created xsi:type="dcterms:W3CDTF">2014-12-02T06:18:38Z</dcterms:created>
  <dcterms:modified xsi:type="dcterms:W3CDTF">2020-07-02T03:43:49Z</dcterms:modified>
</cp:coreProperties>
</file>